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C65BE-5DB5-4967-97ED-3EA1FBD7EC3C}" type="datetimeFigureOut">
              <a:rPr lang="en-IN" smtClean="0"/>
              <a:t>20-05-2023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3A7F-A6C5-41BE-8C9D-07703974100D}" type="slidenum">
              <a:rPr lang="en-IN" smtClean="0"/>
              <a:t>‹#›</a:t>
            </a:fld>
            <a:endParaRPr lang="en-IN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9833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C65BE-5DB5-4967-97ED-3EA1FBD7EC3C}" type="datetimeFigureOut">
              <a:rPr lang="en-IN" smtClean="0"/>
              <a:t>20-05-2023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3A7F-A6C5-41BE-8C9D-07703974100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27377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C65BE-5DB5-4967-97ED-3EA1FBD7EC3C}" type="datetimeFigureOut">
              <a:rPr lang="en-IN" smtClean="0"/>
              <a:t>20-05-2023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3A7F-A6C5-41BE-8C9D-07703974100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6980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C65BE-5DB5-4967-97ED-3EA1FBD7EC3C}" type="datetimeFigureOut">
              <a:rPr lang="en-IN" smtClean="0"/>
              <a:t>20-05-2023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3A7F-A6C5-41BE-8C9D-07703974100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57915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C65BE-5DB5-4967-97ED-3EA1FBD7EC3C}" type="datetimeFigureOut">
              <a:rPr lang="en-IN" smtClean="0"/>
              <a:t>20-05-2023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3A7F-A6C5-41BE-8C9D-07703974100D}" type="slidenum">
              <a:rPr lang="en-IN" smtClean="0"/>
              <a:t>‹#›</a:t>
            </a:fld>
            <a:endParaRPr lang="en-IN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5405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C65BE-5DB5-4967-97ED-3EA1FBD7EC3C}" type="datetimeFigureOut">
              <a:rPr lang="en-IN" smtClean="0"/>
              <a:t>20-05-2023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3A7F-A6C5-41BE-8C9D-07703974100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20765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C65BE-5DB5-4967-97ED-3EA1FBD7EC3C}" type="datetimeFigureOut">
              <a:rPr lang="en-IN" smtClean="0"/>
              <a:t>20-05-2023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3A7F-A6C5-41BE-8C9D-07703974100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16911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C65BE-5DB5-4967-97ED-3EA1FBD7EC3C}" type="datetimeFigureOut">
              <a:rPr lang="en-IN" smtClean="0"/>
              <a:t>20-05-2023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3A7F-A6C5-41BE-8C9D-07703974100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82217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C65BE-5DB5-4967-97ED-3EA1FBD7EC3C}" type="datetimeFigureOut">
              <a:rPr lang="en-IN" smtClean="0"/>
              <a:t>20-05-2023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3A7F-A6C5-41BE-8C9D-07703974100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44267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E0C65BE-5DB5-4967-97ED-3EA1FBD7EC3C}" type="datetimeFigureOut">
              <a:rPr lang="en-IN" smtClean="0"/>
              <a:t>20-05-2023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87B3A7F-A6C5-41BE-8C9D-07703974100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16261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C65BE-5DB5-4967-97ED-3EA1FBD7EC3C}" type="datetimeFigureOut">
              <a:rPr lang="en-IN" smtClean="0"/>
              <a:t>20-05-2023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3A7F-A6C5-41BE-8C9D-07703974100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76480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E0C65BE-5DB5-4967-97ED-3EA1FBD7EC3C}" type="datetimeFigureOut">
              <a:rPr lang="en-IN" smtClean="0"/>
              <a:t>20-05-2023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87B3A7F-A6C5-41BE-8C9D-07703974100D}" type="slidenum">
              <a:rPr lang="en-IN" smtClean="0"/>
              <a:t>‹#›</a:t>
            </a:fld>
            <a:endParaRPr lang="en-IN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8541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Application of Excel and SPSS in Statistical Analysis</a:t>
            </a:r>
            <a:endParaRPr lang="en-IN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</a:t>
            </a:r>
            <a:r>
              <a:rPr lang="en-US" dirty="0" err="1" smtClean="0"/>
              <a:t>Swarnakshi</a:t>
            </a:r>
            <a:r>
              <a:rPr lang="en-US" dirty="0" smtClean="0"/>
              <a:t> </a:t>
            </a:r>
            <a:r>
              <a:rPr lang="en-US" dirty="0" err="1" smtClean="0"/>
              <a:t>Upadhyay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310314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8884" t="18960" r="19297" b="8051"/>
          <a:stretch/>
        </p:blipFill>
        <p:spPr>
          <a:xfrm>
            <a:off x="0" y="0"/>
            <a:ext cx="12192000" cy="6342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5939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9469" t="17917" r="19180" b="7634"/>
          <a:stretch/>
        </p:blipFill>
        <p:spPr>
          <a:xfrm>
            <a:off x="1" y="-1"/>
            <a:ext cx="12192000" cy="6342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6206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9118" t="18125" r="19298" b="7427"/>
          <a:stretch/>
        </p:blipFill>
        <p:spPr>
          <a:xfrm>
            <a:off x="0" y="0"/>
            <a:ext cx="12192000" cy="6333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914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9001" t="18543" r="19063" b="7425"/>
          <a:stretch/>
        </p:blipFill>
        <p:spPr>
          <a:xfrm>
            <a:off x="0" y="0"/>
            <a:ext cx="12192000" cy="6333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36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9235" t="17709" r="18945" b="7843"/>
          <a:stretch/>
        </p:blipFill>
        <p:spPr>
          <a:xfrm>
            <a:off x="0" y="0"/>
            <a:ext cx="12191999" cy="6316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075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9118" t="18126" r="19063" b="7634"/>
          <a:stretch/>
        </p:blipFill>
        <p:spPr>
          <a:xfrm>
            <a:off x="0" y="0"/>
            <a:ext cx="12192000" cy="6325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9446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9128" t="17728" r="18960" b="7435"/>
          <a:stretch/>
        </p:blipFill>
        <p:spPr>
          <a:xfrm>
            <a:off x="0" y="0"/>
            <a:ext cx="12192000" cy="6333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0329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9236" t="18126" r="19062" b="7843"/>
          <a:stretch/>
        </p:blipFill>
        <p:spPr>
          <a:xfrm>
            <a:off x="0" y="-1"/>
            <a:ext cx="12192000" cy="6325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1386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9236" t="17292" r="19180" b="7842"/>
          <a:stretch/>
        </p:blipFill>
        <p:spPr>
          <a:xfrm>
            <a:off x="0" y="-1"/>
            <a:ext cx="12192000" cy="6325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2213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9203" t="17470" r="19321" b="8211"/>
          <a:stretch/>
        </p:blipFill>
        <p:spPr>
          <a:xfrm>
            <a:off x="0" y="0"/>
            <a:ext cx="12191999" cy="6316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7327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9117" t="18126" r="18947" b="8051"/>
          <a:stretch/>
        </p:blipFill>
        <p:spPr>
          <a:xfrm>
            <a:off x="0" y="1"/>
            <a:ext cx="12192000" cy="6325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247555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243AF7DC-D15B-41C0-AE81-23980D1B9FC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13</TotalTime>
  <Words>11</Words>
  <Application>Microsoft Office PowerPoint</Application>
  <PresentationFormat>Widescreen</PresentationFormat>
  <Paragraphs>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Calibri</vt:lpstr>
      <vt:lpstr>Calibri Light</vt:lpstr>
      <vt:lpstr>Retrospect</vt:lpstr>
      <vt:lpstr>Application of Excel and SPSS in Statistical Analysis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Application of Excel and SPSS in Statistical Analysis</dc:title>
  <dc:creator>user</dc:creator>
  <cp:lastModifiedBy>user</cp:lastModifiedBy>
  <cp:revision>2</cp:revision>
  <cp:lastPrinted>2023-05-20T06:51:08Z</cp:lastPrinted>
  <dcterms:created xsi:type="dcterms:W3CDTF">2023-05-20T06:38:05Z</dcterms:created>
  <dcterms:modified xsi:type="dcterms:W3CDTF">2023-05-20T06:51:14Z</dcterms:modified>
</cp:coreProperties>
</file>