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78" r:id="rId3"/>
    <p:sldId id="289" r:id="rId4"/>
    <p:sldId id="279" r:id="rId5"/>
    <p:sldId id="280" r:id="rId6"/>
    <p:sldId id="287" r:id="rId7"/>
    <p:sldId id="288" r:id="rId8"/>
    <p:sldId id="262" r:id="rId9"/>
    <p:sldId id="281" r:id="rId10"/>
    <p:sldId id="282" r:id="rId11"/>
    <p:sldId id="286" r:id="rId12"/>
    <p:sldId id="283" r:id="rId13"/>
    <p:sldId id="284" r:id="rId14"/>
    <p:sldId id="257" r:id="rId15"/>
    <p:sldId id="258" r:id="rId16"/>
    <p:sldId id="259" r:id="rId17"/>
    <p:sldId id="260" r:id="rId18"/>
    <p:sldId id="261" r:id="rId19"/>
    <p:sldId id="271" r:id="rId20"/>
    <p:sldId id="275" r:id="rId21"/>
    <p:sldId id="263" r:id="rId22"/>
    <p:sldId id="265" r:id="rId23"/>
    <p:sldId id="266" r:id="rId24"/>
    <p:sldId id="267" r:id="rId25"/>
    <p:sldId id="268" r:id="rId26"/>
    <p:sldId id="269" r:id="rId27"/>
    <p:sldId id="270" r:id="rId28"/>
    <p:sldId id="273" r:id="rId29"/>
    <p:sldId id="274" r:id="rId30"/>
    <p:sldId id="276" r:id="rId31"/>
    <p:sldId id="27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4" d="100"/>
          <a:sy n="74" d="100"/>
        </p:scale>
        <p:origin x="352"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nakshi Gupta" userId="7f14a9f2d0500b32" providerId="LiveId" clId="{C4E43A75-2317-4CE8-AE7A-2226CF17D225}"/>
    <pc:docChg chg="custSel delSld modSld">
      <pc:chgData name="Meenakshi Gupta" userId="7f14a9f2d0500b32" providerId="LiveId" clId="{C4E43A75-2317-4CE8-AE7A-2226CF17D225}" dt="2023-07-25T06:24:41.417" v="178" actId="403"/>
      <pc:docMkLst>
        <pc:docMk/>
      </pc:docMkLst>
      <pc:sldChg chg="modSp mod">
        <pc:chgData name="Meenakshi Gupta" userId="7f14a9f2d0500b32" providerId="LiveId" clId="{C4E43A75-2317-4CE8-AE7A-2226CF17D225}" dt="2023-07-25T06:11:24.730" v="48" actId="14100"/>
        <pc:sldMkLst>
          <pc:docMk/>
          <pc:sldMk cId="256573267" sldId="256"/>
        </pc:sldMkLst>
        <pc:spChg chg="mod">
          <ac:chgData name="Meenakshi Gupta" userId="7f14a9f2d0500b32" providerId="LiveId" clId="{C4E43A75-2317-4CE8-AE7A-2226CF17D225}" dt="2023-07-25T06:11:08.527" v="37" actId="20577"/>
          <ac:spMkLst>
            <pc:docMk/>
            <pc:sldMk cId="256573267" sldId="256"/>
            <ac:spMk id="2" creationId="{D0F17840-006A-E2E1-ACA2-52769FFC83E3}"/>
          </ac:spMkLst>
        </pc:spChg>
        <pc:spChg chg="mod">
          <ac:chgData name="Meenakshi Gupta" userId="7f14a9f2d0500b32" providerId="LiveId" clId="{C4E43A75-2317-4CE8-AE7A-2226CF17D225}" dt="2023-07-25T06:11:24.730" v="48" actId="14100"/>
          <ac:spMkLst>
            <pc:docMk/>
            <pc:sldMk cId="256573267" sldId="256"/>
            <ac:spMk id="3" creationId="{DF05F89E-34C6-041C-464C-EF2BA28995F5}"/>
          </ac:spMkLst>
        </pc:spChg>
      </pc:sldChg>
      <pc:sldChg chg="modSp">
        <pc:chgData name="Meenakshi Gupta" userId="7f14a9f2d0500b32" providerId="LiveId" clId="{C4E43A75-2317-4CE8-AE7A-2226CF17D225}" dt="2023-07-25T06:10:51.296" v="19"/>
        <pc:sldMkLst>
          <pc:docMk/>
          <pc:sldMk cId="1575430603" sldId="257"/>
        </pc:sldMkLst>
        <pc:spChg chg="mod">
          <ac:chgData name="Meenakshi Gupta" userId="7f14a9f2d0500b32" providerId="LiveId" clId="{C4E43A75-2317-4CE8-AE7A-2226CF17D225}" dt="2023-07-25T06:10:51.296" v="19"/>
          <ac:spMkLst>
            <pc:docMk/>
            <pc:sldMk cId="1575430603" sldId="257"/>
            <ac:spMk id="2" creationId="{2635BAEB-58BF-454B-1F80-0D7DE547DA6E}"/>
          </ac:spMkLst>
        </pc:spChg>
        <pc:spChg chg="mod">
          <ac:chgData name="Meenakshi Gupta" userId="7f14a9f2d0500b32" providerId="LiveId" clId="{C4E43A75-2317-4CE8-AE7A-2226CF17D225}" dt="2023-07-25T06:10:51.296" v="19"/>
          <ac:spMkLst>
            <pc:docMk/>
            <pc:sldMk cId="1575430603" sldId="257"/>
            <ac:spMk id="3" creationId="{4E1ED391-70FE-596C-846E-C18CF13B9911}"/>
          </ac:spMkLst>
        </pc:spChg>
      </pc:sldChg>
      <pc:sldChg chg="modSp mod">
        <pc:chgData name="Meenakshi Gupta" userId="7f14a9f2d0500b32" providerId="LiveId" clId="{C4E43A75-2317-4CE8-AE7A-2226CF17D225}" dt="2023-07-25T06:15:27.975" v="92" actId="20577"/>
        <pc:sldMkLst>
          <pc:docMk/>
          <pc:sldMk cId="2744913016" sldId="258"/>
        </pc:sldMkLst>
        <pc:spChg chg="mod">
          <ac:chgData name="Meenakshi Gupta" userId="7f14a9f2d0500b32" providerId="LiveId" clId="{C4E43A75-2317-4CE8-AE7A-2226CF17D225}" dt="2023-07-25T06:10:51.296" v="19"/>
          <ac:spMkLst>
            <pc:docMk/>
            <pc:sldMk cId="2744913016" sldId="258"/>
            <ac:spMk id="2" creationId="{CAF0CEB9-F049-FD59-0202-003DFB7B8A80}"/>
          </ac:spMkLst>
        </pc:spChg>
        <pc:spChg chg="mod">
          <ac:chgData name="Meenakshi Gupta" userId="7f14a9f2d0500b32" providerId="LiveId" clId="{C4E43A75-2317-4CE8-AE7A-2226CF17D225}" dt="2023-07-25T06:15:27.975" v="92" actId="20577"/>
          <ac:spMkLst>
            <pc:docMk/>
            <pc:sldMk cId="2744913016" sldId="258"/>
            <ac:spMk id="3" creationId="{FC96DC93-F004-1AAF-C1DA-E43BED6A3B9A}"/>
          </ac:spMkLst>
        </pc:spChg>
      </pc:sldChg>
      <pc:sldChg chg="modSp mod">
        <pc:chgData name="Meenakshi Gupta" userId="7f14a9f2d0500b32" providerId="LiveId" clId="{C4E43A75-2317-4CE8-AE7A-2226CF17D225}" dt="2023-07-25T06:17:11.270" v="113" actId="20577"/>
        <pc:sldMkLst>
          <pc:docMk/>
          <pc:sldMk cId="931468310" sldId="259"/>
        </pc:sldMkLst>
        <pc:spChg chg="mod">
          <ac:chgData name="Meenakshi Gupta" userId="7f14a9f2d0500b32" providerId="LiveId" clId="{C4E43A75-2317-4CE8-AE7A-2226CF17D225}" dt="2023-07-25T06:10:51.296" v="19"/>
          <ac:spMkLst>
            <pc:docMk/>
            <pc:sldMk cId="931468310" sldId="259"/>
            <ac:spMk id="2" creationId="{502FC312-6CB4-D210-4678-93BC75243DD4}"/>
          </ac:spMkLst>
        </pc:spChg>
        <pc:spChg chg="mod">
          <ac:chgData name="Meenakshi Gupta" userId="7f14a9f2d0500b32" providerId="LiveId" clId="{C4E43A75-2317-4CE8-AE7A-2226CF17D225}" dt="2023-07-25T06:17:11.270" v="113" actId="20577"/>
          <ac:spMkLst>
            <pc:docMk/>
            <pc:sldMk cId="931468310" sldId="259"/>
            <ac:spMk id="3" creationId="{31B56011-C267-CC17-E9E5-7E4255A0CF40}"/>
          </ac:spMkLst>
        </pc:spChg>
      </pc:sldChg>
      <pc:sldChg chg="modSp mod">
        <pc:chgData name="Meenakshi Gupta" userId="7f14a9f2d0500b32" providerId="LiveId" clId="{C4E43A75-2317-4CE8-AE7A-2226CF17D225}" dt="2023-07-25T06:21:02.701" v="133" actId="1076"/>
        <pc:sldMkLst>
          <pc:docMk/>
          <pc:sldMk cId="878454056" sldId="260"/>
        </pc:sldMkLst>
        <pc:spChg chg="mod">
          <ac:chgData name="Meenakshi Gupta" userId="7f14a9f2d0500b32" providerId="LiveId" clId="{C4E43A75-2317-4CE8-AE7A-2226CF17D225}" dt="2023-07-25T06:20:59.716" v="132" actId="1076"/>
          <ac:spMkLst>
            <pc:docMk/>
            <pc:sldMk cId="878454056" sldId="260"/>
            <ac:spMk id="2" creationId="{2EC368F8-1DA9-78A9-2CDA-A93C648D7882}"/>
          </ac:spMkLst>
        </pc:spChg>
        <pc:spChg chg="mod">
          <ac:chgData name="Meenakshi Gupta" userId="7f14a9f2d0500b32" providerId="LiveId" clId="{C4E43A75-2317-4CE8-AE7A-2226CF17D225}" dt="2023-07-25T06:21:02.701" v="133" actId="1076"/>
          <ac:spMkLst>
            <pc:docMk/>
            <pc:sldMk cId="878454056" sldId="260"/>
            <ac:spMk id="3" creationId="{FA2E4041-48E5-5DAC-24B4-FC1819667E70}"/>
          </ac:spMkLst>
        </pc:spChg>
      </pc:sldChg>
      <pc:sldChg chg="modSp mod">
        <pc:chgData name="Meenakshi Gupta" userId="7f14a9f2d0500b32" providerId="LiveId" clId="{C4E43A75-2317-4CE8-AE7A-2226CF17D225}" dt="2023-07-25T06:22:21.527" v="146" actId="27636"/>
        <pc:sldMkLst>
          <pc:docMk/>
          <pc:sldMk cId="104855721" sldId="261"/>
        </pc:sldMkLst>
        <pc:spChg chg="mod">
          <ac:chgData name="Meenakshi Gupta" userId="7f14a9f2d0500b32" providerId="LiveId" clId="{C4E43A75-2317-4CE8-AE7A-2226CF17D225}" dt="2023-07-25T06:10:51.296" v="19"/>
          <ac:spMkLst>
            <pc:docMk/>
            <pc:sldMk cId="104855721" sldId="261"/>
            <ac:spMk id="2" creationId="{5BF17BA8-7504-9FE5-90FF-6394F72AB493}"/>
          </ac:spMkLst>
        </pc:spChg>
        <pc:spChg chg="mod">
          <ac:chgData name="Meenakshi Gupta" userId="7f14a9f2d0500b32" providerId="LiveId" clId="{C4E43A75-2317-4CE8-AE7A-2226CF17D225}" dt="2023-07-25T06:22:21.527" v="146" actId="27636"/>
          <ac:spMkLst>
            <pc:docMk/>
            <pc:sldMk cId="104855721" sldId="261"/>
            <ac:spMk id="3" creationId="{038F65EB-38E6-2A59-04FB-4C5AEEE24AFE}"/>
          </ac:spMkLst>
        </pc:spChg>
      </pc:sldChg>
      <pc:sldChg chg="modSp mod">
        <pc:chgData name="Meenakshi Gupta" userId="7f14a9f2d0500b32" providerId="LiveId" clId="{C4E43A75-2317-4CE8-AE7A-2226CF17D225}" dt="2023-07-25T06:10:51.296" v="19"/>
        <pc:sldMkLst>
          <pc:docMk/>
          <pc:sldMk cId="2561541047" sldId="262"/>
        </pc:sldMkLst>
        <pc:spChg chg="mod">
          <ac:chgData name="Meenakshi Gupta" userId="7f14a9f2d0500b32" providerId="LiveId" clId="{C4E43A75-2317-4CE8-AE7A-2226CF17D225}" dt="2023-07-25T06:10:51.296" v="19"/>
          <ac:spMkLst>
            <pc:docMk/>
            <pc:sldMk cId="2561541047" sldId="262"/>
            <ac:spMk id="2" creationId="{311D6E9E-978A-ED59-51E5-2DBBA23B9062}"/>
          </ac:spMkLst>
        </pc:spChg>
        <pc:spChg chg="mod">
          <ac:chgData name="Meenakshi Gupta" userId="7f14a9f2d0500b32" providerId="LiveId" clId="{C4E43A75-2317-4CE8-AE7A-2226CF17D225}" dt="2023-07-25T06:10:51.296" v="19"/>
          <ac:spMkLst>
            <pc:docMk/>
            <pc:sldMk cId="2561541047" sldId="262"/>
            <ac:spMk id="3" creationId="{3238D936-0443-CE89-98C7-0DE4BDBAB455}"/>
          </ac:spMkLst>
        </pc:spChg>
      </pc:sldChg>
      <pc:sldChg chg="modSp mod">
        <pc:chgData name="Meenakshi Gupta" userId="7f14a9f2d0500b32" providerId="LiveId" clId="{C4E43A75-2317-4CE8-AE7A-2226CF17D225}" dt="2023-07-25T06:24:26.995" v="176" actId="27636"/>
        <pc:sldMkLst>
          <pc:docMk/>
          <pc:sldMk cId="1189603805" sldId="263"/>
        </pc:sldMkLst>
        <pc:spChg chg="mod">
          <ac:chgData name="Meenakshi Gupta" userId="7f14a9f2d0500b32" providerId="LiveId" clId="{C4E43A75-2317-4CE8-AE7A-2226CF17D225}" dt="2023-07-25T06:10:51.296" v="19"/>
          <ac:spMkLst>
            <pc:docMk/>
            <pc:sldMk cId="1189603805" sldId="263"/>
            <ac:spMk id="2" creationId="{CBB2C270-58A5-A60E-44F1-FBE7E0EF2E09}"/>
          </ac:spMkLst>
        </pc:spChg>
        <pc:spChg chg="mod">
          <ac:chgData name="Meenakshi Gupta" userId="7f14a9f2d0500b32" providerId="LiveId" clId="{C4E43A75-2317-4CE8-AE7A-2226CF17D225}" dt="2023-07-25T06:24:26.995" v="176" actId="27636"/>
          <ac:spMkLst>
            <pc:docMk/>
            <pc:sldMk cId="1189603805" sldId="263"/>
            <ac:spMk id="3" creationId="{7FB465DA-A6DE-DB80-95E6-A47BF4037D6B}"/>
          </ac:spMkLst>
        </pc:spChg>
      </pc:sldChg>
      <pc:sldChg chg="modSp mod">
        <pc:chgData name="Meenakshi Gupta" userId="7f14a9f2d0500b32" providerId="LiveId" clId="{C4E43A75-2317-4CE8-AE7A-2226CF17D225}" dt="2023-07-25T06:24:41.417" v="178" actId="403"/>
        <pc:sldMkLst>
          <pc:docMk/>
          <pc:sldMk cId="3037842294" sldId="265"/>
        </pc:sldMkLst>
        <pc:spChg chg="mod">
          <ac:chgData name="Meenakshi Gupta" userId="7f14a9f2d0500b32" providerId="LiveId" clId="{C4E43A75-2317-4CE8-AE7A-2226CF17D225}" dt="2023-07-25T06:10:51.296" v="19"/>
          <ac:spMkLst>
            <pc:docMk/>
            <pc:sldMk cId="3037842294" sldId="265"/>
            <ac:spMk id="2" creationId="{7F863623-D4EC-64D1-1C60-CCC94176A215}"/>
          </ac:spMkLst>
        </pc:spChg>
        <pc:spChg chg="mod">
          <ac:chgData name="Meenakshi Gupta" userId="7f14a9f2d0500b32" providerId="LiveId" clId="{C4E43A75-2317-4CE8-AE7A-2226CF17D225}" dt="2023-07-25T06:24:41.417" v="178" actId="403"/>
          <ac:spMkLst>
            <pc:docMk/>
            <pc:sldMk cId="3037842294" sldId="265"/>
            <ac:spMk id="3" creationId="{A472A89A-D6EF-6D8A-2985-E4E20096E352}"/>
          </ac:spMkLst>
        </pc:spChg>
      </pc:sldChg>
      <pc:sldChg chg="modSp">
        <pc:chgData name="Meenakshi Gupta" userId="7f14a9f2d0500b32" providerId="LiveId" clId="{C4E43A75-2317-4CE8-AE7A-2226CF17D225}" dt="2023-07-25T06:10:51.296" v="19"/>
        <pc:sldMkLst>
          <pc:docMk/>
          <pc:sldMk cId="1177434288" sldId="266"/>
        </pc:sldMkLst>
        <pc:spChg chg="mod">
          <ac:chgData name="Meenakshi Gupta" userId="7f14a9f2d0500b32" providerId="LiveId" clId="{C4E43A75-2317-4CE8-AE7A-2226CF17D225}" dt="2023-07-25T06:10:51.296" v="19"/>
          <ac:spMkLst>
            <pc:docMk/>
            <pc:sldMk cId="1177434288" sldId="266"/>
            <ac:spMk id="2" creationId="{3EB4DA7B-3FA6-E137-13D2-CC07D7EA5BB2}"/>
          </ac:spMkLst>
        </pc:spChg>
        <pc:spChg chg="mod">
          <ac:chgData name="Meenakshi Gupta" userId="7f14a9f2d0500b32" providerId="LiveId" clId="{C4E43A75-2317-4CE8-AE7A-2226CF17D225}" dt="2023-07-25T06:10:51.296" v="19"/>
          <ac:spMkLst>
            <pc:docMk/>
            <pc:sldMk cId="1177434288" sldId="266"/>
            <ac:spMk id="3" creationId="{2E188C97-34D1-768E-16A4-673924E8D2C0}"/>
          </ac:spMkLst>
        </pc:spChg>
      </pc:sldChg>
      <pc:sldChg chg="modSp">
        <pc:chgData name="Meenakshi Gupta" userId="7f14a9f2d0500b32" providerId="LiveId" clId="{C4E43A75-2317-4CE8-AE7A-2226CF17D225}" dt="2023-07-25T06:10:51.296" v="19"/>
        <pc:sldMkLst>
          <pc:docMk/>
          <pc:sldMk cId="3620382818" sldId="267"/>
        </pc:sldMkLst>
        <pc:spChg chg="mod">
          <ac:chgData name="Meenakshi Gupta" userId="7f14a9f2d0500b32" providerId="LiveId" clId="{C4E43A75-2317-4CE8-AE7A-2226CF17D225}" dt="2023-07-25T06:10:51.296" v="19"/>
          <ac:spMkLst>
            <pc:docMk/>
            <pc:sldMk cId="3620382818" sldId="267"/>
            <ac:spMk id="2" creationId="{03B0A568-35E8-77A8-86B7-B438F11E5C85}"/>
          </ac:spMkLst>
        </pc:spChg>
        <pc:spChg chg="mod">
          <ac:chgData name="Meenakshi Gupta" userId="7f14a9f2d0500b32" providerId="LiveId" clId="{C4E43A75-2317-4CE8-AE7A-2226CF17D225}" dt="2023-07-25T06:10:51.296" v="19"/>
          <ac:spMkLst>
            <pc:docMk/>
            <pc:sldMk cId="3620382818" sldId="267"/>
            <ac:spMk id="3" creationId="{F0BEC880-D8FE-4E63-FCCA-AB2FF92A73D0}"/>
          </ac:spMkLst>
        </pc:spChg>
      </pc:sldChg>
      <pc:sldChg chg="modSp">
        <pc:chgData name="Meenakshi Gupta" userId="7f14a9f2d0500b32" providerId="LiveId" clId="{C4E43A75-2317-4CE8-AE7A-2226CF17D225}" dt="2023-07-25T06:10:51.296" v="19"/>
        <pc:sldMkLst>
          <pc:docMk/>
          <pc:sldMk cId="2281477005" sldId="268"/>
        </pc:sldMkLst>
        <pc:spChg chg="mod">
          <ac:chgData name="Meenakshi Gupta" userId="7f14a9f2d0500b32" providerId="LiveId" clId="{C4E43A75-2317-4CE8-AE7A-2226CF17D225}" dt="2023-07-25T06:10:51.296" v="19"/>
          <ac:spMkLst>
            <pc:docMk/>
            <pc:sldMk cId="2281477005" sldId="268"/>
            <ac:spMk id="2" creationId="{0393AEBC-5AAD-3A71-5B8F-2BBDF62C254E}"/>
          </ac:spMkLst>
        </pc:spChg>
        <pc:spChg chg="mod">
          <ac:chgData name="Meenakshi Gupta" userId="7f14a9f2d0500b32" providerId="LiveId" clId="{C4E43A75-2317-4CE8-AE7A-2226CF17D225}" dt="2023-07-25T06:10:51.296" v="19"/>
          <ac:spMkLst>
            <pc:docMk/>
            <pc:sldMk cId="2281477005" sldId="268"/>
            <ac:spMk id="3" creationId="{38251935-80A1-CCF1-1588-23CC236F4179}"/>
          </ac:spMkLst>
        </pc:spChg>
      </pc:sldChg>
      <pc:sldChg chg="modSp mod">
        <pc:chgData name="Meenakshi Gupta" userId="7f14a9f2d0500b32" providerId="LiveId" clId="{C4E43A75-2317-4CE8-AE7A-2226CF17D225}" dt="2023-07-25T06:10:51.575" v="29" actId="27636"/>
        <pc:sldMkLst>
          <pc:docMk/>
          <pc:sldMk cId="794811792" sldId="269"/>
        </pc:sldMkLst>
        <pc:spChg chg="mod">
          <ac:chgData name="Meenakshi Gupta" userId="7f14a9f2d0500b32" providerId="LiveId" clId="{C4E43A75-2317-4CE8-AE7A-2226CF17D225}" dt="2023-07-25T06:10:51.296" v="19"/>
          <ac:spMkLst>
            <pc:docMk/>
            <pc:sldMk cId="794811792" sldId="269"/>
            <ac:spMk id="2" creationId="{EF5FA800-4B0D-2779-46FC-89867A3FC0E6}"/>
          </ac:spMkLst>
        </pc:spChg>
        <pc:spChg chg="mod">
          <ac:chgData name="Meenakshi Gupta" userId="7f14a9f2d0500b32" providerId="LiveId" clId="{C4E43A75-2317-4CE8-AE7A-2226CF17D225}" dt="2023-07-25T06:10:51.575" v="29" actId="27636"/>
          <ac:spMkLst>
            <pc:docMk/>
            <pc:sldMk cId="794811792" sldId="269"/>
            <ac:spMk id="3" creationId="{49F89568-E362-2742-0A0C-5B4B70678775}"/>
          </ac:spMkLst>
        </pc:spChg>
      </pc:sldChg>
      <pc:sldChg chg="modSp">
        <pc:chgData name="Meenakshi Gupta" userId="7f14a9f2d0500b32" providerId="LiveId" clId="{C4E43A75-2317-4CE8-AE7A-2226CF17D225}" dt="2023-07-25T06:10:51.296" v="19"/>
        <pc:sldMkLst>
          <pc:docMk/>
          <pc:sldMk cId="1662470694" sldId="270"/>
        </pc:sldMkLst>
        <pc:spChg chg="mod">
          <ac:chgData name="Meenakshi Gupta" userId="7f14a9f2d0500b32" providerId="LiveId" clId="{C4E43A75-2317-4CE8-AE7A-2226CF17D225}" dt="2023-07-25T06:10:51.296" v="19"/>
          <ac:spMkLst>
            <pc:docMk/>
            <pc:sldMk cId="1662470694" sldId="270"/>
            <ac:spMk id="2" creationId="{FBACC80C-867F-CF4B-6254-50B9DE9DCF5A}"/>
          </ac:spMkLst>
        </pc:spChg>
        <pc:spChg chg="mod">
          <ac:chgData name="Meenakshi Gupta" userId="7f14a9f2d0500b32" providerId="LiveId" clId="{C4E43A75-2317-4CE8-AE7A-2226CF17D225}" dt="2023-07-25T06:10:51.296" v="19"/>
          <ac:spMkLst>
            <pc:docMk/>
            <pc:sldMk cId="1662470694" sldId="270"/>
            <ac:spMk id="3" creationId="{E30AB748-7EEC-C3C3-6222-C58F298BC711}"/>
          </ac:spMkLst>
        </pc:spChg>
      </pc:sldChg>
      <pc:sldChg chg="modSp mod">
        <pc:chgData name="Meenakshi Gupta" userId="7f14a9f2d0500b32" providerId="LiveId" clId="{C4E43A75-2317-4CE8-AE7A-2226CF17D225}" dt="2023-07-25T06:22:53.515" v="150" actId="403"/>
        <pc:sldMkLst>
          <pc:docMk/>
          <pc:sldMk cId="349990942" sldId="271"/>
        </pc:sldMkLst>
        <pc:spChg chg="mod">
          <ac:chgData name="Meenakshi Gupta" userId="7f14a9f2d0500b32" providerId="LiveId" clId="{C4E43A75-2317-4CE8-AE7A-2226CF17D225}" dt="2023-07-25T06:10:51.296" v="19"/>
          <ac:spMkLst>
            <pc:docMk/>
            <pc:sldMk cId="349990942" sldId="271"/>
            <ac:spMk id="2" creationId="{766A8994-449D-45A3-9C50-B7E1A2CF3EC8}"/>
          </ac:spMkLst>
        </pc:spChg>
        <pc:spChg chg="mod">
          <ac:chgData name="Meenakshi Gupta" userId="7f14a9f2d0500b32" providerId="LiveId" clId="{C4E43A75-2317-4CE8-AE7A-2226CF17D225}" dt="2023-07-25T06:22:53.515" v="150" actId="403"/>
          <ac:spMkLst>
            <pc:docMk/>
            <pc:sldMk cId="349990942" sldId="271"/>
            <ac:spMk id="3" creationId="{C58E4C6D-B4D0-5254-6E7A-BF82F8258A0A}"/>
          </ac:spMkLst>
        </pc:spChg>
      </pc:sldChg>
      <pc:sldChg chg="del">
        <pc:chgData name="Meenakshi Gupta" userId="7f14a9f2d0500b32" providerId="LiveId" clId="{C4E43A75-2317-4CE8-AE7A-2226CF17D225}" dt="2023-07-25T06:08:12.265" v="16" actId="2696"/>
        <pc:sldMkLst>
          <pc:docMk/>
          <pc:sldMk cId="3936878924" sldId="272"/>
        </pc:sldMkLst>
      </pc:sldChg>
      <pc:sldChg chg="modSp mod">
        <pc:chgData name="Meenakshi Gupta" userId="7f14a9f2d0500b32" providerId="LiveId" clId="{C4E43A75-2317-4CE8-AE7A-2226CF17D225}" dt="2023-07-25T06:10:51.590" v="30" actId="27636"/>
        <pc:sldMkLst>
          <pc:docMk/>
          <pc:sldMk cId="761251804" sldId="273"/>
        </pc:sldMkLst>
        <pc:spChg chg="mod">
          <ac:chgData name="Meenakshi Gupta" userId="7f14a9f2d0500b32" providerId="LiveId" clId="{C4E43A75-2317-4CE8-AE7A-2226CF17D225}" dt="2023-07-25T06:10:51.296" v="19"/>
          <ac:spMkLst>
            <pc:docMk/>
            <pc:sldMk cId="761251804" sldId="273"/>
            <ac:spMk id="2" creationId="{2E4FA7F1-FD04-4881-76F0-120D968F9549}"/>
          </ac:spMkLst>
        </pc:spChg>
        <pc:spChg chg="mod">
          <ac:chgData name="Meenakshi Gupta" userId="7f14a9f2d0500b32" providerId="LiveId" clId="{C4E43A75-2317-4CE8-AE7A-2226CF17D225}" dt="2023-07-25T06:10:51.590" v="30" actId="27636"/>
          <ac:spMkLst>
            <pc:docMk/>
            <pc:sldMk cId="761251804" sldId="273"/>
            <ac:spMk id="3" creationId="{3CD15DEE-5CF8-C653-3FC2-85C04C38B097}"/>
          </ac:spMkLst>
        </pc:spChg>
      </pc:sldChg>
      <pc:sldChg chg="modSp">
        <pc:chgData name="Meenakshi Gupta" userId="7f14a9f2d0500b32" providerId="LiveId" clId="{C4E43A75-2317-4CE8-AE7A-2226CF17D225}" dt="2023-07-25T06:10:51.296" v="19"/>
        <pc:sldMkLst>
          <pc:docMk/>
          <pc:sldMk cId="1191422744" sldId="274"/>
        </pc:sldMkLst>
        <pc:spChg chg="mod">
          <ac:chgData name="Meenakshi Gupta" userId="7f14a9f2d0500b32" providerId="LiveId" clId="{C4E43A75-2317-4CE8-AE7A-2226CF17D225}" dt="2023-07-25T06:10:51.296" v="19"/>
          <ac:spMkLst>
            <pc:docMk/>
            <pc:sldMk cId="1191422744" sldId="274"/>
            <ac:spMk id="2" creationId="{CE57EA00-F828-2629-B319-8E83A7FFF7F2}"/>
          </ac:spMkLst>
        </pc:spChg>
        <pc:spChg chg="mod">
          <ac:chgData name="Meenakshi Gupta" userId="7f14a9f2d0500b32" providerId="LiveId" clId="{C4E43A75-2317-4CE8-AE7A-2226CF17D225}" dt="2023-07-25T06:10:51.296" v="19"/>
          <ac:spMkLst>
            <pc:docMk/>
            <pc:sldMk cId="1191422744" sldId="274"/>
            <ac:spMk id="3" creationId="{4EE98E00-82EE-0E72-E0E1-C68F124D7782}"/>
          </ac:spMkLst>
        </pc:spChg>
      </pc:sldChg>
      <pc:sldChg chg="modSp mod">
        <pc:chgData name="Meenakshi Gupta" userId="7f14a9f2d0500b32" providerId="LiveId" clId="{C4E43A75-2317-4CE8-AE7A-2226CF17D225}" dt="2023-07-25T06:24:11.421" v="173" actId="20577"/>
        <pc:sldMkLst>
          <pc:docMk/>
          <pc:sldMk cId="2341677275" sldId="275"/>
        </pc:sldMkLst>
        <pc:spChg chg="mod">
          <ac:chgData name="Meenakshi Gupta" userId="7f14a9f2d0500b32" providerId="LiveId" clId="{C4E43A75-2317-4CE8-AE7A-2226CF17D225}" dt="2023-07-25T06:10:51.296" v="19"/>
          <ac:spMkLst>
            <pc:docMk/>
            <pc:sldMk cId="2341677275" sldId="275"/>
            <ac:spMk id="2" creationId="{4CFB3668-1ABC-D386-DE0A-E365EDB2FE60}"/>
          </ac:spMkLst>
        </pc:spChg>
        <pc:spChg chg="mod">
          <ac:chgData name="Meenakshi Gupta" userId="7f14a9f2d0500b32" providerId="LiveId" clId="{C4E43A75-2317-4CE8-AE7A-2226CF17D225}" dt="2023-07-25T06:24:11.421" v="173" actId="20577"/>
          <ac:spMkLst>
            <pc:docMk/>
            <pc:sldMk cId="2341677275" sldId="275"/>
            <ac:spMk id="3" creationId="{A42C3253-9A40-D55F-7EC1-DE9BCAC484CC}"/>
          </ac:spMkLst>
        </pc:spChg>
      </pc:sldChg>
      <pc:sldChg chg="modSp">
        <pc:chgData name="Meenakshi Gupta" userId="7f14a9f2d0500b32" providerId="LiveId" clId="{C4E43A75-2317-4CE8-AE7A-2226CF17D225}" dt="2023-07-25T06:10:51.296" v="19"/>
        <pc:sldMkLst>
          <pc:docMk/>
          <pc:sldMk cId="487404126" sldId="276"/>
        </pc:sldMkLst>
        <pc:spChg chg="mod">
          <ac:chgData name="Meenakshi Gupta" userId="7f14a9f2d0500b32" providerId="LiveId" clId="{C4E43A75-2317-4CE8-AE7A-2226CF17D225}" dt="2023-07-25T06:10:51.296" v="19"/>
          <ac:spMkLst>
            <pc:docMk/>
            <pc:sldMk cId="487404126" sldId="276"/>
            <ac:spMk id="2" creationId="{7376ABB9-8E80-F04D-13B6-DE352A4A92DA}"/>
          </ac:spMkLst>
        </pc:spChg>
        <pc:spChg chg="mod">
          <ac:chgData name="Meenakshi Gupta" userId="7f14a9f2d0500b32" providerId="LiveId" clId="{C4E43A75-2317-4CE8-AE7A-2226CF17D225}" dt="2023-07-25T06:10:51.296" v="19"/>
          <ac:spMkLst>
            <pc:docMk/>
            <pc:sldMk cId="487404126" sldId="276"/>
            <ac:spMk id="3" creationId="{4EA0728B-8C41-D630-4FC7-53A72032064F}"/>
          </ac:spMkLst>
        </pc:spChg>
      </pc:sldChg>
      <pc:sldChg chg="modSp">
        <pc:chgData name="Meenakshi Gupta" userId="7f14a9f2d0500b32" providerId="LiveId" clId="{C4E43A75-2317-4CE8-AE7A-2226CF17D225}" dt="2023-07-25T06:10:51.296" v="19"/>
        <pc:sldMkLst>
          <pc:docMk/>
          <pc:sldMk cId="797620518" sldId="277"/>
        </pc:sldMkLst>
        <pc:spChg chg="mod">
          <ac:chgData name="Meenakshi Gupta" userId="7f14a9f2d0500b32" providerId="LiveId" clId="{C4E43A75-2317-4CE8-AE7A-2226CF17D225}" dt="2023-07-25T06:10:51.296" v="19"/>
          <ac:spMkLst>
            <pc:docMk/>
            <pc:sldMk cId="797620518" sldId="277"/>
            <ac:spMk id="2" creationId="{A0F7D090-243E-C8C0-DEB4-0A4D3DAA5202}"/>
          </ac:spMkLst>
        </pc:spChg>
        <pc:spChg chg="mod">
          <ac:chgData name="Meenakshi Gupta" userId="7f14a9f2d0500b32" providerId="LiveId" clId="{C4E43A75-2317-4CE8-AE7A-2226CF17D225}" dt="2023-07-25T06:10:51.296" v="19"/>
          <ac:spMkLst>
            <pc:docMk/>
            <pc:sldMk cId="797620518" sldId="277"/>
            <ac:spMk id="3" creationId="{E6DADE9B-53EA-A71D-A30D-F29B7D1AE92D}"/>
          </ac:spMkLst>
        </pc:spChg>
      </pc:sldChg>
      <pc:sldChg chg="addSp delSp modSp mod">
        <pc:chgData name="Meenakshi Gupta" userId="7f14a9f2d0500b32" providerId="LiveId" clId="{C4E43A75-2317-4CE8-AE7A-2226CF17D225}" dt="2023-07-25T06:12:16.678" v="57" actId="14100"/>
        <pc:sldMkLst>
          <pc:docMk/>
          <pc:sldMk cId="531882057" sldId="278"/>
        </pc:sldMkLst>
        <pc:spChg chg="del mod">
          <ac:chgData name="Meenakshi Gupta" userId="7f14a9f2d0500b32" providerId="LiveId" clId="{C4E43A75-2317-4CE8-AE7A-2226CF17D225}" dt="2023-07-25T06:11:57.180" v="53" actId="478"/>
          <ac:spMkLst>
            <pc:docMk/>
            <pc:sldMk cId="531882057" sldId="278"/>
            <ac:spMk id="2" creationId="{82D372AF-E80D-0E54-1DCF-E2BEF25DE2AC}"/>
          </ac:spMkLst>
        </pc:spChg>
        <pc:spChg chg="add del mod">
          <ac:chgData name="Meenakshi Gupta" userId="7f14a9f2d0500b32" providerId="LiveId" clId="{C4E43A75-2317-4CE8-AE7A-2226CF17D225}" dt="2023-07-25T06:12:00.436" v="54" actId="478"/>
          <ac:spMkLst>
            <pc:docMk/>
            <pc:sldMk cId="531882057" sldId="278"/>
            <ac:spMk id="5" creationId="{71C9182E-10D1-4612-CF83-C907BC345596}"/>
          </ac:spMkLst>
        </pc:spChg>
        <pc:picChg chg="mod">
          <ac:chgData name="Meenakshi Gupta" userId="7f14a9f2d0500b32" providerId="LiveId" clId="{C4E43A75-2317-4CE8-AE7A-2226CF17D225}" dt="2023-07-25T06:12:16.678" v="57" actId="14100"/>
          <ac:picMkLst>
            <pc:docMk/>
            <pc:sldMk cId="531882057" sldId="278"/>
            <ac:picMk id="6" creationId="{B9EE308D-A04A-84B0-D3EB-60B6A3CD3507}"/>
          </ac:picMkLst>
        </pc:picChg>
        <pc:picChg chg="mod">
          <ac:chgData name="Meenakshi Gupta" userId="7f14a9f2d0500b32" providerId="LiveId" clId="{C4E43A75-2317-4CE8-AE7A-2226CF17D225}" dt="2023-07-25T06:11:40.239" v="50" actId="1076"/>
          <ac:picMkLst>
            <pc:docMk/>
            <pc:sldMk cId="531882057" sldId="278"/>
            <ac:picMk id="1032" creationId="{DB726B04-CA36-816C-0879-5DD59AD12F1B}"/>
          </ac:picMkLst>
        </pc:picChg>
      </pc:sldChg>
      <pc:sldChg chg="modSp mod">
        <pc:chgData name="Meenakshi Gupta" userId="7f14a9f2d0500b32" providerId="LiveId" clId="{C4E43A75-2317-4CE8-AE7A-2226CF17D225}" dt="2023-07-25T06:13:07.124" v="66" actId="404"/>
        <pc:sldMkLst>
          <pc:docMk/>
          <pc:sldMk cId="2422762822" sldId="279"/>
        </pc:sldMkLst>
        <pc:spChg chg="mod">
          <ac:chgData name="Meenakshi Gupta" userId="7f14a9f2d0500b32" providerId="LiveId" clId="{C4E43A75-2317-4CE8-AE7A-2226CF17D225}" dt="2023-07-25T06:10:51.296" v="19"/>
          <ac:spMkLst>
            <pc:docMk/>
            <pc:sldMk cId="2422762822" sldId="279"/>
            <ac:spMk id="2" creationId="{A47E2390-95AF-07AB-50A4-5BF9FD4D12DF}"/>
          </ac:spMkLst>
        </pc:spChg>
        <pc:spChg chg="mod">
          <ac:chgData name="Meenakshi Gupta" userId="7f14a9f2d0500b32" providerId="LiveId" clId="{C4E43A75-2317-4CE8-AE7A-2226CF17D225}" dt="2023-07-25T06:13:07.124" v="66" actId="404"/>
          <ac:spMkLst>
            <pc:docMk/>
            <pc:sldMk cId="2422762822" sldId="279"/>
            <ac:spMk id="3" creationId="{0F89E937-85BD-488D-96A1-1F0D5E630D13}"/>
          </ac:spMkLst>
        </pc:spChg>
      </pc:sldChg>
      <pc:sldChg chg="modSp mod">
        <pc:chgData name="Meenakshi Gupta" userId="7f14a9f2d0500b32" providerId="LiveId" clId="{C4E43A75-2317-4CE8-AE7A-2226CF17D225}" dt="2023-07-25T06:12:34.013" v="59" actId="113"/>
        <pc:sldMkLst>
          <pc:docMk/>
          <pc:sldMk cId="236559943" sldId="280"/>
        </pc:sldMkLst>
        <pc:spChg chg="mod">
          <ac:chgData name="Meenakshi Gupta" userId="7f14a9f2d0500b32" providerId="LiveId" clId="{C4E43A75-2317-4CE8-AE7A-2226CF17D225}" dt="2023-07-25T06:10:51.296" v="19"/>
          <ac:spMkLst>
            <pc:docMk/>
            <pc:sldMk cId="236559943" sldId="280"/>
            <ac:spMk id="2" creationId="{05465675-5027-4B90-844A-41061F53B4E0}"/>
          </ac:spMkLst>
        </pc:spChg>
        <pc:spChg chg="mod">
          <ac:chgData name="Meenakshi Gupta" userId="7f14a9f2d0500b32" providerId="LiveId" clId="{C4E43A75-2317-4CE8-AE7A-2226CF17D225}" dt="2023-07-25T06:12:34.013" v="59" actId="113"/>
          <ac:spMkLst>
            <pc:docMk/>
            <pc:sldMk cId="236559943" sldId="280"/>
            <ac:spMk id="3" creationId="{3A3F42AB-8D54-2409-C48E-A18E317FAADF}"/>
          </ac:spMkLst>
        </pc:spChg>
      </pc:sldChg>
      <pc:sldChg chg="modSp mod">
        <pc:chgData name="Meenakshi Gupta" userId="7f14a9f2d0500b32" providerId="LiveId" clId="{C4E43A75-2317-4CE8-AE7A-2226CF17D225}" dt="2023-07-25T06:13:25.444" v="69" actId="27636"/>
        <pc:sldMkLst>
          <pc:docMk/>
          <pc:sldMk cId="3776837150" sldId="281"/>
        </pc:sldMkLst>
        <pc:spChg chg="mod">
          <ac:chgData name="Meenakshi Gupta" userId="7f14a9f2d0500b32" providerId="LiveId" clId="{C4E43A75-2317-4CE8-AE7A-2226CF17D225}" dt="2023-07-25T06:10:51.296" v="19"/>
          <ac:spMkLst>
            <pc:docMk/>
            <pc:sldMk cId="3776837150" sldId="281"/>
            <ac:spMk id="2" creationId="{53901A4E-B6C8-0FC0-7276-B79B2B81266B}"/>
          </ac:spMkLst>
        </pc:spChg>
        <pc:spChg chg="mod">
          <ac:chgData name="Meenakshi Gupta" userId="7f14a9f2d0500b32" providerId="LiveId" clId="{C4E43A75-2317-4CE8-AE7A-2226CF17D225}" dt="2023-07-25T06:13:25.444" v="69" actId="27636"/>
          <ac:spMkLst>
            <pc:docMk/>
            <pc:sldMk cId="3776837150" sldId="281"/>
            <ac:spMk id="3" creationId="{A154B9BD-0471-16A2-20FD-7F0841D3C5F6}"/>
          </ac:spMkLst>
        </pc:spChg>
      </pc:sldChg>
      <pc:sldChg chg="modSp mod">
        <pc:chgData name="Meenakshi Gupta" userId="7f14a9f2d0500b32" providerId="LiveId" clId="{C4E43A75-2317-4CE8-AE7A-2226CF17D225}" dt="2023-07-25T06:13:45.101" v="77" actId="27636"/>
        <pc:sldMkLst>
          <pc:docMk/>
          <pc:sldMk cId="1442777693" sldId="282"/>
        </pc:sldMkLst>
        <pc:spChg chg="mod">
          <ac:chgData name="Meenakshi Gupta" userId="7f14a9f2d0500b32" providerId="LiveId" clId="{C4E43A75-2317-4CE8-AE7A-2226CF17D225}" dt="2023-07-25T06:13:34.230" v="71" actId="403"/>
          <ac:spMkLst>
            <pc:docMk/>
            <pc:sldMk cId="1442777693" sldId="282"/>
            <ac:spMk id="3" creationId="{B44F9AA1-1D08-61EF-7E11-807F887A23BB}"/>
          </ac:spMkLst>
        </pc:spChg>
        <pc:spChg chg="mod">
          <ac:chgData name="Meenakshi Gupta" userId="7f14a9f2d0500b32" providerId="LiveId" clId="{C4E43A75-2317-4CE8-AE7A-2226CF17D225}" dt="2023-07-25T06:13:45.101" v="77" actId="27636"/>
          <ac:spMkLst>
            <pc:docMk/>
            <pc:sldMk cId="1442777693" sldId="282"/>
            <ac:spMk id="4" creationId="{1B08D9A3-78EE-2283-3B07-07E2D18A395D}"/>
          </ac:spMkLst>
        </pc:spChg>
      </pc:sldChg>
      <pc:sldChg chg="modSp mod">
        <pc:chgData name="Meenakshi Gupta" userId="7f14a9f2d0500b32" providerId="LiveId" clId="{C4E43A75-2317-4CE8-AE7A-2226CF17D225}" dt="2023-07-25T06:13:53.961" v="78" actId="1076"/>
        <pc:sldMkLst>
          <pc:docMk/>
          <pc:sldMk cId="2341011018" sldId="286"/>
        </pc:sldMkLst>
        <pc:spChg chg="mod">
          <ac:chgData name="Meenakshi Gupta" userId="7f14a9f2d0500b32" providerId="LiveId" clId="{C4E43A75-2317-4CE8-AE7A-2226CF17D225}" dt="2023-07-25T06:13:53.961" v="78" actId="1076"/>
          <ac:spMkLst>
            <pc:docMk/>
            <pc:sldMk cId="2341011018" sldId="286"/>
            <ac:spMk id="3" creationId="{0941A3FC-20C1-2B9B-10D2-7834C2BE8809}"/>
          </ac:spMkLst>
        </pc:spChg>
      </pc:sldChg>
    </pc:docChg>
  </pc:docChgLst>
  <pc:docChgLst>
    <pc:chgData name="Meenakshi Gupta" userId="7f14a9f2d0500b32" providerId="LiveId" clId="{7E17322F-187E-469F-9914-111600973DE5}"/>
    <pc:docChg chg="custSel addSld modSld">
      <pc:chgData name="Meenakshi Gupta" userId="7f14a9f2d0500b32" providerId="LiveId" clId="{7E17322F-187E-469F-9914-111600973DE5}" dt="2023-08-03T06:54:11.082" v="17"/>
      <pc:docMkLst>
        <pc:docMk/>
      </pc:docMkLst>
      <pc:sldChg chg="new">
        <pc:chgData name="Meenakshi Gupta" userId="7f14a9f2d0500b32" providerId="LiveId" clId="{7E17322F-187E-469F-9914-111600973DE5}" dt="2023-08-03T05:49:16.848" v="0" actId="680"/>
        <pc:sldMkLst>
          <pc:docMk/>
          <pc:sldMk cId="290497088" sldId="287"/>
        </pc:sldMkLst>
      </pc:sldChg>
      <pc:sldChg chg="modSp add mod">
        <pc:chgData name="Meenakshi Gupta" userId="7f14a9f2d0500b32" providerId="LiveId" clId="{7E17322F-187E-469F-9914-111600973DE5}" dt="2023-08-03T05:50:59.108" v="16" actId="27636"/>
        <pc:sldMkLst>
          <pc:docMk/>
          <pc:sldMk cId="3238618801" sldId="288"/>
        </pc:sldMkLst>
        <pc:spChg chg="mod">
          <ac:chgData name="Meenakshi Gupta" userId="7f14a9f2d0500b32" providerId="LiveId" clId="{7E17322F-187E-469F-9914-111600973DE5}" dt="2023-08-03T05:49:36.100" v="5" actId="20577"/>
          <ac:spMkLst>
            <pc:docMk/>
            <pc:sldMk cId="3238618801" sldId="288"/>
            <ac:spMk id="2" creationId="{5DCBF25B-AE07-9843-8F3D-0E0F80EB9A16}"/>
          </ac:spMkLst>
        </pc:spChg>
        <pc:spChg chg="mod">
          <ac:chgData name="Meenakshi Gupta" userId="7f14a9f2d0500b32" providerId="LiveId" clId="{7E17322F-187E-469F-9914-111600973DE5}" dt="2023-08-03T05:50:59.108" v="16" actId="27636"/>
          <ac:spMkLst>
            <pc:docMk/>
            <pc:sldMk cId="3238618801" sldId="288"/>
            <ac:spMk id="3" creationId="{44CB9B31-57EB-4864-26C4-6E489A0EEE4D}"/>
          </ac:spMkLst>
        </pc:spChg>
      </pc:sldChg>
      <pc:sldChg chg="add">
        <pc:chgData name="Meenakshi Gupta" userId="7f14a9f2d0500b32" providerId="LiveId" clId="{7E17322F-187E-469F-9914-111600973DE5}" dt="2023-08-03T06:54:11.082" v="17"/>
        <pc:sldMkLst>
          <pc:docMk/>
          <pc:sldMk cId="1050833143" sldId="2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632DD-7C46-4683-89C8-8241CC66E8D9}"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n-IN"/>
        </a:p>
      </dgm:t>
    </dgm:pt>
    <dgm:pt modelId="{2B284F3C-43D4-42B0-803A-4115F5C46F52}">
      <dgm:prSet custT="1">
        <dgm:style>
          <a:lnRef idx="2">
            <a:schemeClr val="accent2"/>
          </a:lnRef>
          <a:fillRef idx="1">
            <a:schemeClr val="lt1"/>
          </a:fillRef>
          <a:effectRef idx="0">
            <a:schemeClr val="accent2"/>
          </a:effectRef>
          <a:fontRef idx="minor">
            <a:schemeClr val="dk1"/>
          </a:fontRef>
        </dgm:style>
      </dgm:prSet>
      <dgm:spPr/>
      <dgm:t>
        <a:bodyPr/>
        <a:lstStyle/>
        <a:p>
          <a:pPr algn="ctr"/>
          <a:r>
            <a:rPr lang="en-IN" sz="2400" b="1" dirty="0" err="1">
              <a:solidFill>
                <a:schemeClr val="tx1"/>
              </a:solidFill>
            </a:rPr>
            <a:t>Belco</a:t>
          </a:r>
          <a:r>
            <a:rPr lang="en-IN" sz="2400" b="1" dirty="0">
              <a:solidFill>
                <a:schemeClr val="tx1"/>
              </a:solidFill>
            </a:rPr>
            <a:t> Pharma</a:t>
          </a:r>
        </a:p>
      </dgm:t>
    </dgm:pt>
    <dgm:pt modelId="{DB8A4630-7A3D-4503-B37C-92C4C399A1CE}" type="parTrans" cxnId="{95E2B60F-BD6E-4245-B486-BB4E722C4DA7}">
      <dgm:prSet/>
      <dgm:spPr/>
      <dgm:t>
        <a:bodyPr/>
        <a:lstStyle/>
        <a:p>
          <a:endParaRPr lang="en-IN" sz="2400"/>
        </a:p>
      </dgm:t>
    </dgm:pt>
    <dgm:pt modelId="{A4B3A5BC-42E4-4B36-A9BA-4B89E9E809E6}" type="sibTrans" cxnId="{95E2B60F-BD6E-4245-B486-BB4E722C4DA7}">
      <dgm:prSet/>
      <dgm:spPr/>
      <dgm:t>
        <a:bodyPr/>
        <a:lstStyle/>
        <a:p>
          <a:endParaRPr lang="en-IN" sz="2400"/>
        </a:p>
      </dgm:t>
    </dgm:pt>
    <dgm:pt modelId="{7D1E4C5D-A285-4404-BD28-84F0B969ECA0}">
      <dgm:prSet custT="1">
        <dgm:style>
          <a:lnRef idx="2">
            <a:schemeClr val="dk1"/>
          </a:lnRef>
          <a:fillRef idx="1">
            <a:schemeClr val="lt1"/>
          </a:fillRef>
          <a:effectRef idx="0">
            <a:schemeClr val="dk1"/>
          </a:effectRef>
          <a:fontRef idx="minor">
            <a:schemeClr val="dk1"/>
          </a:fontRef>
        </dgm:style>
      </dgm:prSet>
      <dgm:spPr/>
      <dgm:t>
        <a:bodyPr/>
        <a:lstStyle/>
        <a:p>
          <a:pPr algn="ctr"/>
          <a:r>
            <a:rPr lang="en-IN" sz="2400" b="1" dirty="0">
              <a:solidFill>
                <a:schemeClr val="tx1"/>
              </a:solidFill>
            </a:rPr>
            <a:t>ETHIX Healthcare</a:t>
          </a:r>
        </a:p>
      </dgm:t>
    </dgm:pt>
    <dgm:pt modelId="{6E96BE40-62D3-478B-9105-6777F0FE99BF}" type="parTrans" cxnId="{5643BA67-E8F3-477D-BE1F-9BF92C6059E7}">
      <dgm:prSet/>
      <dgm:spPr/>
      <dgm:t>
        <a:bodyPr/>
        <a:lstStyle/>
        <a:p>
          <a:endParaRPr lang="en-IN" sz="2400"/>
        </a:p>
      </dgm:t>
    </dgm:pt>
    <dgm:pt modelId="{8FADAD9C-0753-4BE9-B09E-B3029BD9BEEC}" type="sibTrans" cxnId="{5643BA67-E8F3-477D-BE1F-9BF92C6059E7}">
      <dgm:prSet/>
      <dgm:spPr/>
      <dgm:t>
        <a:bodyPr/>
        <a:lstStyle/>
        <a:p>
          <a:endParaRPr lang="en-IN" sz="2400"/>
        </a:p>
      </dgm:t>
    </dgm:pt>
    <dgm:pt modelId="{8B56479D-3D6A-43F1-8D94-422A0AA3C0FA}">
      <dgm:prSet custT="1">
        <dgm:style>
          <a:lnRef idx="2">
            <a:schemeClr val="accent2"/>
          </a:lnRef>
          <a:fillRef idx="1">
            <a:schemeClr val="lt1"/>
          </a:fillRef>
          <a:effectRef idx="0">
            <a:schemeClr val="accent2"/>
          </a:effectRef>
          <a:fontRef idx="minor">
            <a:schemeClr val="dk1"/>
          </a:fontRef>
        </dgm:style>
      </dgm:prSet>
      <dgm:spPr/>
      <dgm:t>
        <a:bodyPr/>
        <a:lstStyle/>
        <a:p>
          <a:pPr algn="ctr"/>
          <a:r>
            <a:rPr lang="en-IN" sz="2400" b="1" dirty="0" err="1">
              <a:solidFill>
                <a:schemeClr val="tx1"/>
              </a:solidFill>
            </a:rPr>
            <a:t>Mapro</a:t>
          </a:r>
          <a:endParaRPr lang="en-IN" sz="2400" b="1" dirty="0">
            <a:solidFill>
              <a:schemeClr val="tx1"/>
            </a:solidFill>
          </a:endParaRPr>
        </a:p>
      </dgm:t>
    </dgm:pt>
    <dgm:pt modelId="{F62FC8D6-D47F-42FD-BB68-900E9759E606}" type="parTrans" cxnId="{7CC8DB6B-E021-4B72-A49B-8BD4C97C039D}">
      <dgm:prSet/>
      <dgm:spPr/>
      <dgm:t>
        <a:bodyPr/>
        <a:lstStyle/>
        <a:p>
          <a:endParaRPr lang="en-IN" sz="2400"/>
        </a:p>
      </dgm:t>
    </dgm:pt>
    <dgm:pt modelId="{F09066C4-A070-4066-9C18-EC665CF44AF8}" type="sibTrans" cxnId="{7CC8DB6B-E021-4B72-A49B-8BD4C97C039D}">
      <dgm:prSet/>
      <dgm:spPr/>
      <dgm:t>
        <a:bodyPr/>
        <a:lstStyle/>
        <a:p>
          <a:endParaRPr lang="en-IN" sz="2400"/>
        </a:p>
      </dgm:t>
    </dgm:pt>
    <dgm:pt modelId="{982A0F71-60AD-4F44-B1DC-229D0DF04B53}">
      <dgm:prSet custT="1">
        <dgm:style>
          <a:lnRef idx="2">
            <a:schemeClr val="dk1"/>
          </a:lnRef>
          <a:fillRef idx="1">
            <a:schemeClr val="lt1"/>
          </a:fillRef>
          <a:effectRef idx="0">
            <a:schemeClr val="dk1"/>
          </a:effectRef>
          <a:fontRef idx="minor">
            <a:schemeClr val="dk1"/>
          </a:fontRef>
        </dgm:style>
      </dgm:prSet>
      <dgm:spPr/>
      <dgm:t>
        <a:bodyPr/>
        <a:lstStyle/>
        <a:p>
          <a:pPr algn="ctr"/>
          <a:r>
            <a:rPr lang="en-IN" sz="2400" b="1" dirty="0">
              <a:solidFill>
                <a:schemeClr val="tx1"/>
              </a:solidFill>
            </a:rPr>
            <a:t>Beckman Coulter</a:t>
          </a:r>
        </a:p>
      </dgm:t>
    </dgm:pt>
    <dgm:pt modelId="{5FCB03E7-D56B-41DB-8403-F918CD4D6B5F}" type="parTrans" cxnId="{59C7AD21-5649-4D92-8162-D5E0BF6CBDE3}">
      <dgm:prSet/>
      <dgm:spPr/>
      <dgm:t>
        <a:bodyPr/>
        <a:lstStyle/>
        <a:p>
          <a:endParaRPr lang="en-IN" sz="2400"/>
        </a:p>
      </dgm:t>
    </dgm:pt>
    <dgm:pt modelId="{07EA1033-9594-49D4-B911-AAA491609FB6}" type="sibTrans" cxnId="{59C7AD21-5649-4D92-8162-D5E0BF6CBDE3}">
      <dgm:prSet/>
      <dgm:spPr/>
      <dgm:t>
        <a:bodyPr/>
        <a:lstStyle/>
        <a:p>
          <a:endParaRPr lang="en-IN" sz="2400"/>
        </a:p>
      </dgm:t>
    </dgm:pt>
    <dgm:pt modelId="{E71AC539-7639-4642-97B9-60F0F8C47986}">
      <dgm:prSet custT="1">
        <dgm:style>
          <a:lnRef idx="2">
            <a:schemeClr val="accent2"/>
          </a:lnRef>
          <a:fillRef idx="1">
            <a:schemeClr val="lt1"/>
          </a:fillRef>
          <a:effectRef idx="0">
            <a:schemeClr val="accent2"/>
          </a:effectRef>
          <a:fontRef idx="minor">
            <a:schemeClr val="dk1"/>
          </a:fontRef>
        </dgm:style>
      </dgm:prSet>
      <dgm:spPr/>
      <dgm:t>
        <a:bodyPr/>
        <a:lstStyle/>
        <a:p>
          <a:pPr algn="ctr"/>
          <a:r>
            <a:rPr lang="en-IN" sz="2400" b="1" dirty="0">
              <a:solidFill>
                <a:schemeClr val="tx1"/>
              </a:solidFill>
            </a:rPr>
            <a:t>Hexagon Nutrition</a:t>
          </a:r>
        </a:p>
      </dgm:t>
    </dgm:pt>
    <dgm:pt modelId="{6E13A7D9-DA9D-4F0D-A4E6-0F71998B5F19}" type="parTrans" cxnId="{16381721-ABB3-4580-9A70-493EE80EE9B6}">
      <dgm:prSet/>
      <dgm:spPr/>
      <dgm:t>
        <a:bodyPr/>
        <a:lstStyle/>
        <a:p>
          <a:endParaRPr lang="en-IN" sz="2400"/>
        </a:p>
      </dgm:t>
    </dgm:pt>
    <dgm:pt modelId="{E7FC7DD3-3A12-4764-9F82-048E747EB9B3}" type="sibTrans" cxnId="{16381721-ABB3-4580-9A70-493EE80EE9B6}">
      <dgm:prSet/>
      <dgm:spPr/>
      <dgm:t>
        <a:bodyPr/>
        <a:lstStyle/>
        <a:p>
          <a:endParaRPr lang="en-IN" sz="2400"/>
        </a:p>
      </dgm:t>
    </dgm:pt>
    <dgm:pt modelId="{52D45CBC-4C72-4AA2-9B03-A0AE93431A51}">
      <dgm:prSet custT="1">
        <dgm:style>
          <a:lnRef idx="2">
            <a:schemeClr val="dk1"/>
          </a:lnRef>
          <a:fillRef idx="1">
            <a:schemeClr val="lt1"/>
          </a:fillRef>
          <a:effectRef idx="0">
            <a:schemeClr val="dk1"/>
          </a:effectRef>
          <a:fontRef idx="minor">
            <a:schemeClr val="dk1"/>
          </a:fontRef>
        </dgm:style>
      </dgm:prSet>
      <dgm:spPr/>
      <dgm:t>
        <a:bodyPr/>
        <a:lstStyle/>
        <a:p>
          <a:pPr algn="ctr"/>
          <a:r>
            <a:rPr lang="en-IN" sz="2400" b="1" dirty="0">
              <a:solidFill>
                <a:schemeClr val="tx1"/>
              </a:solidFill>
            </a:rPr>
            <a:t>Divis labs</a:t>
          </a:r>
        </a:p>
      </dgm:t>
    </dgm:pt>
    <dgm:pt modelId="{13BC0030-381C-46F8-94EE-51B846FCDF92}" type="parTrans" cxnId="{174A3DB6-135F-43B4-8F93-664B45809AA5}">
      <dgm:prSet/>
      <dgm:spPr/>
      <dgm:t>
        <a:bodyPr/>
        <a:lstStyle/>
        <a:p>
          <a:endParaRPr lang="en-IN" sz="2400"/>
        </a:p>
      </dgm:t>
    </dgm:pt>
    <dgm:pt modelId="{30493037-60D0-466C-8ED2-52EC01E8F72B}" type="sibTrans" cxnId="{174A3DB6-135F-43B4-8F93-664B45809AA5}">
      <dgm:prSet/>
      <dgm:spPr/>
      <dgm:t>
        <a:bodyPr/>
        <a:lstStyle/>
        <a:p>
          <a:endParaRPr lang="en-IN" sz="2400"/>
        </a:p>
      </dgm:t>
    </dgm:pt>
    <dgm:pt modelId="{A3328CF0-A9D6-490E-A5F8-1345835DE447}">
      <dgm:prSet custT="1">
        <dgm:style>
          <a:lnRef idx="2">
            <a:schemeClr val="accent2"/>
          </a:lnRef>
          <a:fillRef idx="1">
            <a:schemeClr val="lt1"/>
          </a:fillRef>
          <a:effectRef idx="0">
            <a:schemeClr val="accent2"/>
          </a:effectRef>
          <a:fontRef idx="minor">
            <a:schemeClr val="dk1"/>
          </a:fontRef>
        </dgm:style>
      </dgm:prSet>
      <dgm:spPr/>
      <dgm:t>
        <a:bodyPr/>
        <a:lstStyle/>
        <a:p>
          <a:pPr algn="ctr"/>
          <a:r>
            <a:rPr lang="en-IN" sz="2400" b="1" dirty="0" err="1">
              <a:solidFill>
                <a:schemeClr val="tx1"/>
              </a:solidFill>
            </a:rPr>
            <a:t>Ipca</a:t>
          </a:r>
          <a:r>
            <a:rPr lang="en-IN" sz="2400" b="1" dirty="0">
              <a:solidFill>
                <a:schemeClr val="tx1"/>
              </a:solidFill>
            </a:rPr>
            <a:t> Labs</a:t>
          </a:r>
        </a:p>
      </dgm:t>
    </dgm:pt>
    <dgm:pt modelId="{6AD0A6AD-3586-46E4-81CF-8CFC5B5EEB71}" type="parTrans" cxnId="{B0646476-8705-47EA-BD6D-868A1FE87400}">
      <dgm:prSet/>
      <dgm:spPr/>
      <dgm:t>
        <a:bodyPr/>
        <a:lstStyle/>
        <a:p>
          <a:endParaRPr lang="en-IN" sz="2400"/>
        </a:p>
      </dgm:t>
    </dgm:pt>
    <dgm:pt modelId="{89D46AA3-194F-43F2-A7B1-ACB32D2A65DA}" type="sibTrans" cxnId="{B0646476-8705-47EA-BD6D-868A1FE87400}">
      <dgm:prSet/>
      <dgm:spPr/>
      <dgm:t>
        <a:bodyPr/>
        <a:lstStyle/>
        <a:p>
          <a:endParaRPr lang="en-IN" sz="2400"/>
        </a:p>
      </dgm:t>
    </dgm:pt>
    <dgm:pt modelId="{70BA66BE-B44F-46CB-B432-448036F353D5}">
      <dgm:prSet custT="1">
        <dgm:style>
          <a:lnRef idx="2">
            <a:schemeClr val="dk1"/>
          </a:lnRef>
          <a:fillRef idx="1">
            <a:schemeClr val="lt1"/>
          </a:fillRef>
          <a:effectRef idx="0">
            <a:schemeClr val="dk1"/>
          </a:effectRef>
          <a:fontRef idx="minor">
            <a:schemeClr val="dk1"/>
          </a:fontRef>
        </dgm:style>
      </dgm:prSet>
      <dgm:spPr/>
      <dgm:t>
        <a:bodyPr/>
        <a:lstStyle/>
        <a:p>
          <a:pPr algn="ctr"/>
          <a:r>
            <a:rPr lang="en-IN" sz="2400" b="1" dirty="0">
              <a:solidFill>
                <a:schemeClr val="tx1"/>
              </a:solidFill>
            </a:rPr>
            <a:t>Ambience Pharma</a:t>
          </a:r>
        </a:p>
      </dgm:t>
    </dgm:pt>
    <dgm:pt modelId="{66597138-2F6E-4478-B02E-B726EABF5115}" type="parTrans" cxnId="{63CC76C9-3A25-4A6C-B46C-378A636329BD}">
      <dgm:prSet/>
      <dgm:spPr/>
      <dgm:t>
        <a:bodyPr/>
        <a:lstStyle/>
        <a:p>
          <a:endParaRPr lang="en-IN" sz="2400"/>
        </a:p>
      </dgm:t>
    </dgm:pt>
    <dgm:pt modelId="{EFDC971C-2674-4B3B-8BA1-5638A56764FA}" type="sibTrans" cxnId="{63CC76C9-3A25-4A6C-B46C-378A636329BD}">
      <dgm:prSet/>
      <dgm:spPr/>
      <dgm:t>
        <a:bodyPr/>
        <a:lstStyle/>
        <a:p>
          <a:endParaRPr lang="en-IN" sz="2400"/>
        </a:p>
      </dgm:t>
    </dgm:pt>
    <dgm:pt modelId="{C39551B5-60BD-4D4C-817F-93C57B542F10}">
      <dgm:prSet custT="1">
        <dgm:style>
          <a:lnRef idx="2">
            <a:schemeClr val="accent2"/>
          </a:lnRef>
          <a:fillRef idx="1">
            <a:schemeClr val="lt1"/>
          </a:fillRef>
          <a:effectRef idx="0">
            <a:schemeClr val="accent2"/>
          </a:effectRef>
          <a:fontRef idx="minor">
            <a:schemeClr val="dk1"/>
          </a:fontRef>
        </dgm:style>
      </dgm:prSet>
      <dgm:spPr/>
      <dgm:t>
        <a:bodyPr/>
        <a:lstStyle/>
        <a:p>
          <a:pPr algn="ctr"/>
          <a:r>
            <a:rPr lang="en-IN" sz="2400" b="1" dirty="0" err="1">
              <a:solidFill>
                <a:schemeClr val="tx1"/>
              </a:solidFill>
            </a:rPr>
            <a:t>Medusind</a:t>
          </a:r>
          <a:endParaRPr lang="en-IN" sz="2400" b="1" dirty="0">
            <a:solidFill>
              <a:schemeClr val="tx1"/>
            </a:solidFill>
          </a:endParaRPr>
        </a:p>
      </dgm:t>
    </dgm:pt>
    <dgm:pt modelId="{4DF21FC0-36CC-4E61-85E8-B25A2D0FD7C7}" type="parTrans" cxnId="{4F32A39D-D443-4228-98FC-B7F96A15250C}">
      <dgm:prSet/>
      <dgm:spPr/>
      <dgm:t>
        <a:bodyPr/>
        <a:lstStyle/>
        <a:p>
          <a:endParaRPr lang="en-IN" sz="2400"/>
        </a:p>
      </dgm:t>
    </dgm:pt>
    <dgm:pt modelId="{CCC33A22-BA7F-4F3D-B834-186544274083}" type="sibTrans" cxnId="{4F32A39D-D443-4228-98FC-B7F96A15250C}">
      <dgm:prSet/>
      <dgm:spPr/>
      <dgm:t>
        <a:bodyPr/>
        <a:lstStyle/>
        <a:p>
          <a:endParaRPr lang="en-IN" sz="2400"/>
        </a:p>
      </dgm:t>
    </dgm:pt>
    <dgm:pt modelId="{E51410D6-969B-4102-B4CD-DCB7927158D5}">
      <dgm:prSet custT="1">
        <dgm:style>
          <a:lnRef idx="2">
            <a:schemeClr val="dk1"/>
          </a:lnRef>
          <a:fillRef idx="1">
            <a:schemeClr val="lt1"/>
          </a:fillRef>
          <a:effectRef idx="0">
            <a:schemeClr val="dk1"/>
          </a:effectRef>
          <a:fontRef idx="minor">
            <a:schemeClr val="dk1"/>
          </a:fontRef>
        </dgm:style>
      </dgm:prSet>
      <dgm:spPr/>
      <dgm:t>
        <a:bodyPr/>
        <a:lstStyle/>
        <a:p>
          <a:pPr algn="ctr"/>
          <a:r>
            <a:rPr lang="en-IN" sz="2400" b="1" dirty="0">
              <a:solidFill>
                <a:schemeClr val="tx1"/>
              </a:solidFill>
            </a:rPr>
            <a:t>Emcure</a:t>
          </a:r>
        </a:p>
      </dgm:t>
    </dgm:pt>
    <dgm:pt modelId="{A2B8D649-6F42-4022-8D43-282A00DAD882}" type="parTrans" cxnId="{363999A5-0FEB-4323-AF16-17C282F84955}">
      <dgm:prSet/>
      <dgm:spPr/>
      <dgm:t>
        <a:bodyPr/>
        <a:lstStyle/>
        <a:p>
          <a:endParaRPr lang="en-IN" sz="2400"/>
        </a:p>
      </dgm:t>
    </dgm:pt>
    <dgm:pt modelId="{93590AD3-A025-4D2E-8A47-04542A0CB7AF}" type="sibTrans" cxnId="{363999A5-0FEB-4323-AF16-17C282F84955}">
      <dgm:prSet/>
      <dgm:spPr/>
      <dgm:t>
        <a:bodyPr/>
        <a:lstStyle/>
        <a:p>
          <a:endParaRPr lang="en-IN" sz="2400"/>
        </a:p>
      </dgm:t>
    </dgm:pt>
    <dgm:pt modelId="{FBE9B603-1FA5-4C21-AE90-3AE77B25841D}">
      <dgm:prSet custT="1">
        <dgm:style>
          <a:lnRef idx="2">
            <a:schemeClr val="accent2"/>
          </a:lnRef>
          <a:fillRef idx="1">
            <a:schemeClr val="lt1"/>
          </a:fillRef>
          <a:effectRef idx="0">
            <a:schemeClr val="accent2"/>
          </a:effectRef>
          <a:fontRef idx="minor">
            <a:schemeClr val="dk1"/>
          </a:fontRef>
        </dgm:style>
      </dgm:prSet>
      <dgm:spPr/>
      <dgm:t>
        <a:bodyPr/>
        <a:lstStyle/>
        <a:p>
          <a:pPr algn="ctr"/>
          <a:r>
            <a:rPr lang="en-IN" sz="2400" b="1" dirty="0" err="1">
              <a:solidFill>
                <a:schemeClr val="tx1"/>
              </a:solidFill>
            </a:rPr>
            <a:t>Bioclinica</a:t>
          </a:r>
          <a:endParaRPr lang="en-IN" sz="2400" b="1" dirty="0">
            <a:solidFill>
              <a:schemeClr val="tx1"/>
            </a:solidFill>
          </a:endParaRPr>
        </a:p>
      </dgm:t>
    </dgm:pt>
    <dgm:pt modelId="{7DDF3633-CBB1-4B4A-A571-E858274355B1}" type="parTrans" cxnId="{5CA1E23C-6A50-4236-938E-F60A64E2706F}">
      <dgm:prSet/>
      <dgm:spPr/>
      <dgm:t>
        <a:bodyPr/>
        <a:lstStyle/>
        <a:p>
          <a:endParaRPr lang="en-IN" sz="2400"/>
        </a:p>
      </dgm:t>
    </dgm:pt>
    <dgm:pt modelId="{D4AFBD20-772A-4B05-97A1-FD5B3F983536}" type="sibTrans" cxnId="{5CA1E23C-6A50-4236-938E-F60A64E2706F}">
      <dgm:prSet/>
      <dgm:spPr/>
      <dgm:t>
        <a:bodyPr/>
        <a:lstStyle/>
        <a:p>
          <a:endParaRPr lang="en-IN" sz="2400"/>
        </a:p>
      </dgm:t>
    </dgm:pt>
    <dgm:pt modelId="{3E7BDDE8-4011-4A83-ABEE-852113B0A116}" type="pres">
      <dgm:prSet presAssocID="{D4F632DD-7C46-4683-89C8-8241CC66E8D9}" presName="linear" presStyleCnt="0">
        <dgm:presLayoutVars>
          <dgm:animLvl val="lvl"/>
          <dgm:resizeHandles val="exact"/>
        </dgm:presLayoutVars>
      </dgm:prSet>
      <dgm:spPr/>
    </dgm:pt>
    <dgm:pt modelId="{73DCC1AB-6899-4A29-BA29-FC7F05111F71}" type="pres">
      <dgm:prSet presAssocID="{2B284F3C-43D4-42B0-803A-4115F5C46F52}" presName="parentText" presStyleLbl="node1" presStyleIdx="0" presStyleCnt="11">
        <dgm:presLayoutVars>
          <dgm:chMax val="0"/>
          <dgm:bulletEnabled val="1"/>
        </dgm:presLayoutVars>
      </dgm:prSet>
      <dgm:spPr/>
    </dgm:pt>
    <dgm:pt modelId="{85E31977-D48A-4B4C-9A46-C924FB11854D}" type="pres">
      <dgm:prSet presAssocID="{A4B3A5BC-42E4-4B36-A9BA-4B89E9E809E6}" presName="spacer" presStyleCnt="0"/>
      <dgm:spPr/>
    </dgm:pt>
    <dgm:pt modelId="{533EAB2C-DEEC-4FC4-B28B-25285432912B}" type="pres">
      <dgm:prSet presAssocID="{7D1E4C5D-A285-4404-BD28-84F0B969ECA0}" presName="parentText" presStyleLbl="node1" presStyleIdx="1" presStyleCnt="11">
        <dgm:presLayoutVars>
          <dgm:chMax val="0"/>
          <dgm:bulletEnabled val="1"/>
        </dgm:presLayoutVars>
      </dgm:prSet>
      <dgm:spPr/>
    </dgm:pt>
    <dgm:pt modelId="{BBE07239-1A95-4069-B9B1-C8D70F2BDA42}" type="pres">
      <dgm:prSet presAssocID="{8FADAD9C-0753-4BE9-B09E-B3029BD9BEEC}" presName="spacer" presStyleCnt="0"/>
      <dgm:spPr/>
    </dgm:pt>
    <dgm:pt modelId="{F982753A-5B56-4564-802D-65948DF0AF7D}" type="pres">
      <dgm:prSet presAssocID="{8B56479D-3D6A-43F1-8D94-422A0AA3C0FA}" presName="parentText" presStyleLbl="node1" presStyleIdx="2" presStyleCnt="11">
        <dgm:presLayoutVars>
          <dgm:chMax val="0"/>
          <dgm:bulletEnabled val="1"/>
        </dgm:presLayoutVars>
      </dgm:prSet>
      <dgm:spPr/>
    </dgm:pt>
    <dgm:pt modelId="{3CB1B353-7F80-4B0A-B560-D32F70A10E46}" type="pres">
      <dgm:prSet presAssocID="{F09066C4-A070-4066-9C18-EC665CF44AF8}" presName="spacer" presStyleCnt="0"/>
      <dgm:spPr/>
    </dgm:pt>
    <dgm:pt modelId="{F6411F5B-9E6F-45AA-9AC8-0FF42054511B}" type="pres">
      <dgm:prSet presAssocID="{982A0F71-60AD-4F44-B1DC-229D0DF04B53}" presName="parentText" presStyleLbl="node1" presStyleIdx="3" presStyleCnt="11">
        <dgm:presLayoutVars>
          <dgm:chMax val="0"/>
          <dgm:bulletEnabled val="1"/>
        </dgm:presLayoutVars>
      </dgm:prSet>
      <dgm:spPr/>
    </dgm:pt>
    <dgm:pt modelId="{63899666-FACB-40A5-9F11-BA6A644D8D61}" type="pres">
      <dgm:prSet presAssocID="{07EA1033-9594-49D4-B911-AAA491609FB6}" presName="spacer" presStyleCnt="0"/>
      <dgm:spPr/>
    </dgm:pt>
    <dgm:pt modelId="{1C0CF1D7-7DAB-4C84-9B6C-74E9AA614825}" type="pres">
      <dgm:prSet presAssocID="{E71AC539-7639-4642-97B9-60F0F8C47986}" presName="parentText" presStyleLbl="node1" presStyleIdx="4" presStyleCnt="11">
        <dgm:presLayoutVars>
          <dgm:chMax val="0"/>
          <dgm:bulletEnabled val="1"/>
        </dgm:presLayoutVars>
      </dgm:prSet>
      <dgm:spPr/>
    </dgm:pt>
    <dgm:pt modelId="{BF850CDE-11F6-437E-BD2E-B05DFAA2CF46}" type="pres">
      <dgm:prSet presAssocID="{E7FC7DD3-3A12-4764-9F82-048E747EB9B3}" presName="spacer" presStyleCnt="0"/>
      <dgm:spPr/>
    </dgm:pt>
    <dgm:pt modelId="{43EA34ED-872E-472B-ABD4-ACB18F22EFDE}" type="pres">
      <dgm:prSet presAssocID="{52D45CBC-4C72-4AA2-9B03-A0AE93431A51}" presName="parentText" presStyleLbl="node1" presStyleIdx="5" presStyleCnt="11">
        <dgm:presLayoutVars>
          <dgm:chMax val="0"/>
          <dgm:bulletEnabled val="1"/>
        </dgm:presLayoutVars>
      </dgm:prSet>
      <dgm:spPr/>
    </dgm:pt>
    <dgm:pt modelId="{01A01C83-9D33-46C1-8089-8783766C0D71}" type="pres">
      <dgm:prSet presAssocID="{30493037-60D0-466C-8ED2-52EC01E8F72B}" presName="spacer" presStyleCnt="0"/>
      <dgm:spPr/>
    </dgm:pt>
    <dgm:pt modelId="{E9013F56-6B31-4A20-8C49-86C3ED9CBC66}" type="pres">
      <dgm:prSet presAssocID="{A3328CF0-A9D6-490E-A5F8-1345835DE447}" presName="parentText" presStyleLbl="node1" presStyleIdx="6" presStyleCnt="11">
        <dgm:presLayoutVars>
          <dgm:chMax val="0"/>
          <dgm:bulletEnabled val="1"/>
        </dgm:presLayoutVars>
      </dgm:prSet>
      <dgm:spPr/>
    </dgm:pt>
    <dgm:pt modelId="{8907FA8B-8C80-4584-A40A-F5007B4D6976}" type="pres">
      <dgm:prSet presAssocID="{89D46AA3-194F-43F2-A7B1-ACB32D2A65DA}" presName="spacer" presStyleCnt="0"/>
      <dgm:spPr/>
    </dgm:pt>
    <dgm:pt modelId="{2843210F-88A7-43F9-9FC5-FE3E43797DC3}" type="pres">
      <dgm:prSet presAssocID="{70BA66BE-B44F-46CB-B432-448036F353D5}" presName="parentText" presStyleLbl="node1" presStyleIdx="7" presStyleCnt="11">
        <dgm:presLayoutVars>
          <dgm:chMax val="0"/>
          <dgm:bulletEnabled val="1"/>
        </dgm:presLayoutVars>
      </dgm:prSet>
      <dgm:spPr/>
    </dgm:pt>
    <dgm:pt modelId="{5F01229A-AB55-464D-BA4D-60393AF95900}" type="pres">
      <dgm:prSet presAssocID="{EFDC971C-2674-4B3B-8BA1-5638A56764FA}" presName="spacer" presStyleCnt="0"/>
      <dgm:spPr/>
    </dgm:pt>
    <dgm:pt modelId="{E1D6DF03-86CD-40F5-8835-089715584F3E}" type="pres">
      <dgm:prSet presAssocID="{C39551B5-60BD-4D4C-817F-93C57B542F10}" presName="parentText" presStyleLbl="node1" presStyleIdx="8" presStyleCnt="11">
        <dgm:presLayoutVars>
          <dgm:chMax val="0"/>
          <dgm:bulletEnabled val="1"/>
        </dgm:presLayoutVars>
      </dgm:prSet>
      <dgm:spPr/>
    </dgm:pt>
    <dgm:pt modelId="{A7376F10-3020-456A-BF72-D67379213FAF}" type="pres">
      <dgm:prSet presAssocID="{CCC33A22-BA7F-4F3D-B834-186544274083}" presName="spacer" presStyleCnt="0"/>
      <dgm:spPr/>
    </dgm:pt>
    <dgm:pt modelId="{D3FBB2D4-92E1-433F-BB21-CF53B1066599}" type="pres">
      <dgm:prSet presAssocID="{E51410D6-969B-4102-B4CD-DCB7927158D5}" presName="parentText" presStyleLbl="node1" presStyleIdx="9" presStyleCnt="11">
        <dgm:presLayoutVars>
          <dgm:chMax val="0"/>
          <dgm:bulletEnabled val="1"/>
        </dgm:presLayoutVars>
      </dgm:prSet>
      <dgm:spPr/>
    </dgm:pt>
    <dgm:pt modelId="{698A7D0E-903F-40E4-8304-B9151FCC352E}" type="pres">
      <dgm:prSet presAssocID="{93590AD3-A025-4D2E-8A47-04542A0CB7AF}" presName="spacer" presStyleCnt="0"/>
      <dgm:spPr/>
    </dgm:pt>
    <dgm:pt modelId="{ED1C6A48-0EE3-4310-980F-DF3F0F7BF3D4}" type="pres">
      <dgm:prSet presAssocID="{FBE9B603-1FA5-4C21-AE90-3AE77B25841D}" presName="parentText" presStyleLbl="node1" presStyleIdx="10" presStyleCnt="11">
        <dgm:presLayoutVars>
          <dgm:chMax val="0"/>
          <dgm:bulletEnabled val="1"/>
        </dgm:presLayoutVars>
      </dgm:prSet>
      <dgm:spPr/>
    </dgm:pt>
  </dgm:ptLst>
  <dgm:cxnLst>
    <dgm:cxn modelId="{95E2B60F-BD6E-4245-B486-BB4E722C4DA7}" srcId="{D4F632DD-7C46-4683-89C8-8241CC66E8D9}" destId="{2B284F3C-43D4-42B0-803A-4115F5C46F52}" srcOrd="0" destOrd="0" parTransId="{DB8A4630-7A3D-4503-B37C-92C4C399A1CE}" sibTransId="{A4B3A5BC-42E4-4B36-A9BA-4B89E9E809E6}"/>
    <dgm:cxn modelId="{16381721-ABB3-4580-9A70-493EE80EE9B6}" srcId="{D4F632DD-7C46-4683-89C8-8241CC66E8D9}" destId="{E71AC539-7639-4642-97B9-60F0F8C47986}" srcOrd="4" destOrd="0" parTransId="{6E13A7D9-DA9D-4F0D-A4E6-0F71998B5F19}" sibTransId="{E7FC7DD3-3A12-4764-9F82-048E747EB9B3}"/>
    <dgm:cxn modelId="{59C7AD21-5649-4D92-8162-D5E0BF6CBDE3}" srcId="{D4F632DD-7C46-4683-89C8-8241CC66E8D9}" destId="{982A0F71-60AD-4F44-B1DC-229D0DF04B53}" srcOrd="3" destOrd="0" parTransId="{5FCB03E7-D56B-41DB-8403-F918CD4D6B5F}" sibTransId="{07EA1033-9594-49D4-B911-AAA491609FB6}"/>
    <dgm:cxn modelId="{5CA1E23C-6A50-4236-938E-F60A64E2706F}" srcId="{D4F632DD-7C46-4683-89C8-8241CC66E8D9}" destId="{FBE9B603-1FA5-4C21-AE90-3AE77B25841D}" srcOrd="10" destOrd="0" parTransId="{7DDF3633-CBB1-4B4A-A571-E858274355B1}" sibTransId="{D4AFBD20-772A-4B05-97A1-FD5B3F983536}"/>
    <dgm:cxn modelId="{5643BA67-E8F3-477D-BE1F-9BF92C6059E7}" srcId="{D4F632DD-7C46-4683-89C8-8241CC66E8D9}" destId="{7D1E4C5D-A285-4404-BD28-84F0B969ECA0}" srcOrd="1" destOrd="0" parTransId="{6E96BE40-62D3-478B-9105-6777F0FE99BF}" sibTransId="{8FADAD9C-0753-4BE9-B09E-B3029BD9BEEC}"/>
    <dgm:cxn modelId="{7CC8DB6B-E021-4B72-A49B-8BD4C97C039D}" srcId="{D4F632DD-7C46-4683-89C8-8241CC66E8D9}" destId="{8B56479D-3D6A-43F1-8D94-422A0AA3C0FA}" srcOrd="2" destOrd="0" parTransId="{F62FC8D6-D47F-42FD-BB68-900E9759E606}" sibTransId="{F09066C4-A070-4066-9C18-EC665CF44AF8}"/>
    <dgm:cxn modelId="{B0646476-8705-47EA-BD6D-868A1FE87400}" srcId="{D4F632DD-7C46-4683-89C8-8241CC66E8D9}" destId="{A3328CF0-A9D6-490E-A5F8-1345835DE447}" srcOrd="6" destOrd="0" parTransId="{6AD0A6AD-3586-46E4-81CF-8CFC5B5EEB71}" sibTransId="{89D46AA3-194F-43F2-A7B1-ACB32D2A65DA}"/>
    <dgm:cxn modelId="{02869F77-0949-49ED-9244-588C3E8417B7}" type="presOf" srcId="{A3328CF0-A9D6-490E-A5F8-1345835DE447}" destId="{E9013F56-6B31-4A20-8C49-86C3ED9CBC66}" srcOrd="0" destOrd="0" presId="urn:microsoft.com/office/officeart/2005/8/layout/vList2"/>
    <dgm:cxn modelId="{02E58E7F-DB0B-4F95-B9CB-B29E520DE6E9}" type="presOf" srcId="{C39551B5-60BD-4D4C-817F-93C57B542F10}" destId="{E1D6DF03-86CD-40F5-8835-089715584F3E}" srcOrd="0" destOrd="0" presId="urn:microsoft.com/office/officeart/2005/8/layout/vList2"/>
    <dgm:cxn modelId="{2FB22185-C774-4B73-BB5E-E902B5A7141F}" type="presOf" srcId="{E51410D6-969B-4102-B4CD-DCB7927158D5}" destId="{D3FBB2D4-92E1-433F-BB21-CF53B1066599}" srcOrd="0" destOrd="0" presId="urn:microsoft.com/office/officeart/2005/8/layout/vList2"/>
    <dgm:cxn modelId="{5ECFF696-F94F-49F4-99C4-E2CA31D8A880}" type="presOf" srcId="{D4F632DD-7C46-4683-89C8-8241CC66E8D9}" destId="{3E7BDDE8-4011-4A83-ABEE-852113B0A116}" srcOrd="0" destOrd="0" presId="urn:microsoft.com/office/officeart/2005/8/layout/vList2"/>
    <dgm:cxn modelId="{4F32A39D-D443-4228-98FC-B7F96A15250C}" srcId="{D4F632DD-7C46-4683-89C8-8241CC66E8D9}" destId="{C39551B5-60BD-4D4C-817F-93C57B542F10}" srcOrd="8" destOrd="0" parTransId="{4DF21FC0-36CC-4E61-85E8-B25A2D0FD7C7}" sibTransId="{CCC33A22-BA7F-4F3D-B834-186544274083}"/>
    <dgm:cxn modelId="{9EA5399E-40F5-4BD8-AEDC-B8CEB2DA9C5B}" type="presOf" srcId="{70BA66BE-B44F-46CB-B432-448036F353D5}" destId="{2843210F-88A7-43F9-9FC5-FE3E43797DC3}" srcOrd="0" destOrd="0" presId="urn:microsoft.com/office/officeart/2005/8/layout/vList2"/>
    <dgm:cxn modelId="{363999A5-0FEB-4323-AF16-17C282F84955}" srcId="{D4F632DD-7C46-4683-89C8-8241CC66E8D9}" destId="{E51410D6-969B-4102-B4CD-DCB7927158D5}" srcOrd="9" destOrd="0" parTransId="{A2B8D649-6F42-4022-8D43-282A00DAD882}" sibTransId="{93590AD3-A025-4D2E-8A47-04542A0CB7AF}"/>
    <dgm:cxn modelId="{7521B2AB-BE4B-4E13-92CA-A9D4C0C6A536}" type="presOf" srcId="{52D45CBC-4C72-4AA2-9B03-A0AE93431A51}" destId="{43EA34ED-872E-472B-ABD4-ACB18F22EFDE}" srcOrd="0" destOrd="0" presId="urn:microsoft.com/office/officeart/2005/8/layout/vList2"/>
    <dgm:cxn modelId="{BE26B0B2-A98F-4DAF-A80E-52CA670C2A81}" type="presOf" srcId="{2B284F3C-43D4-42B0-803A-4115F5C46F52}" destId="{73DCC1AB-6899-4A29-BA29-FC7F05111F71}" srcOrd="0" destOrd="0" presId="urn:microsoft.com/office/officeart/2005/8/layout/vList2"/>
    <dgm:cxn modelId="{174A3DB6-135F-43B4-8F93-664B45809AA5}" srcId="{D4F632DD-7C46-4683-89C8-8241CC66E8D9}" destId="{52D45CBC-4C72-4AA2-9B03-A0AE93431A51}" srcOrd="5" destOrd="0" parTransId="{13BC0030-381C-46F8-94EE-51B846FCDF92}" sibTransId="{30493037-60D0-466C-8ED2-52EC01E8F72B}"/>
    <dgm:cxn modelId="{51AB9BBD-9E15-4306-A396-B1665BE59E8F}" type="presOf" srcId="{FBE9B603-1FA5-4C21-AE90-3AE77B25841D}" destId="{ED1C6A48-0EE3-4310-980F-DF3F0F7BF3D4}" srcOrd="0" destOrd="0" presId="urn:microsoft.com/office/officeart/2005/8/layout/vList2"/>
    <dgm:cxn modelId="{53AC24C2-A844-405C-9706-55EB296A9B43}" type="presOf" srcId="{8B56479D-3D6A-43F1-8D94-422A0AA3C0FA}" destId="{F982753A-5B56-4564-802D-65948DF0AF7D}" srcOrd="0" destOrd="0" presId="urn:microsoft.com/office/officeart/2005/8/layout/vList2"/>
    <dgm:cxn modelId="{63CC76C9-3A25-4A6C-B46C-378A636329BD}" srcId="{D4F632DD-7C46-4683-89C8-8241CC66E8D9}" destId="{70BA66BE-B44F-46CB-B432-448036F353D5}" srcOrd="7" destOrd="0" parTransId="{66597138-2F6E-4478-B02E-B726EABF5115}" sibTransId="{EFDC971C-2674-4B3B-8BA1-5638A56764FA}"/>
    <dgm:cxn modelId="{DFB8F8CF-E1FA-4876-9E11-9B32279D1877}" type="presOf" srcId="{E71AC539-7639-4642-97B9-60F0F8C47986}" destId="{1C0CF1D7-7DAB-4C84-9B6C-74E9AA614825}" srcOrd="0" destOrd="0" presId="urn:microsoft.com/office/officeart/2005/8/layout/vList2"/>
    <dgm:cxn modelId="{46D2A0DB-6E7F-4F78-89BD-29E08A09A270}" type="presOf" srcId="{982A0F71-60AD-4F44-B1DC-229D0DF04B53}" destId="{F6411F5B-9E6F-45AA-9AC8-0FF42054511B}" srcOrd="0" destOrd="0" presId="urn:microsoft.com/office/officeart/2005/8/layout/vList2"/>
    <dgm:cxn modelId="{957997E5-9397-49FF-966B-3F4BA2CD82E3}" type="presOf" srcId="{7D1E4C5D-A285-4404-BD28-84F0B969ECA0}" destId="{533EAB2C-DEEC-4FC4-B28B-25285432912B}" srcOrd="0" destOrd="0" presId="urn:microsoft.com/office/officeart/2005/8/layout/vList2"/>
    <dgm:cxn modelId="{2CE3F534-C6F7-4962-A054-454F7801159C}" type="presParOf" srcId="{3E7BDDE8-4011-4A83-ABEE-852113B0A116}" destId="{73DCC1AB-6899-4A29-BA29-FC7F05111F71}" srcOrd="0" destOrd="0" presId="urn:microsoft.com/office/officeart/2005/8/layout/vList2"/>
    <dgm:cxn modelId="{33FBF8E0-CC5D-4640-AAB8-14601D91C189}" type="presParOf" srcId="{3E7BDDE8-4011-4A83-ABEE-852113B0A116}" destId="{85E31977-D48A-4B4C-9A46-C924FB11854D}" srcOrd="1" destOrd="0" presId="urn:microsoft.com/office/officeart/2005/8/layout/vList2"/>
    <dgm:cxn modelId="{43077758-E7AE-4FB7-B37B-77225CF8E2E2}" type="presParOf" srcId="{3E7BDDE8-4011-4A83-ABEE-852113B0A116}" destId="{533EAB2C-DEEC-4FC4-B28B-25285432912B}" srcOrd="2" destOrd="0" presId="urn:microsoft.com/office/officeart/2005/8/layout/vList2"/>
    <dgm:cxn modelId="{FCC08585-3D28-47D9-8EEE-E200FCE1B9EF}" type="presParOf" srcId="{3E7BDDE8-4011-4A83-ABEE-852113B0A116}" destId="{BBE07239-1A95-4069-B9B1-C8D70F2BDA42}" srcOrd="3" destOrd="0" presId="urn:microsoft.com/office/officeart/2005/8/layout/vList2"/>
    <dgm:cxn modelId="{4F4281E3-429C-440B-AFFC-828057160E74}" type="presParOf" srcId="{3E7BDDE8-4011-4A83-ABEE-852113B0A116}" destId="{F982753A-5B56-4564-802D-65948DF0AF7D}" srcOrd="4" destOrd="0" presId="urn:microsoft.com/office/officeart/2005/8/layout/vList2"/>
    <dgm:cxn modelId="{88822BDD-DB0A-4F87-804A-2E007BC02D11}" type="presParOf" srcId="{3E7BDDE8-4011-4A83-ABEE-852113B0A116}" destId="{3CB1B353-7F80-4B0A-B560-D32F70A10E46}" srcOrd="5" destOrd="0" presId="urn:microsoft.com/office/officeart/2005/8/layout/vList2"/>
    <dgm:cxn modelId="{94CA5076-2124-4CCC-8776-AF27D8993B3D}" type="presParOf" srcId="{3E7BDDE8-4011-4A83-ABEE-852113B0A116}" destId="{F6411F5B-9E6F-45AA-9AC8-0FF42054511B}" srcOrd="6" destOrd="0" presId="urn:microsoft.com/office/officeart/2005/8/layout/vList2"/>
    <dgm:cxn modelId="{CB181899-4E67-493B-921E-9CD5648DAAA9}" type="presParOf" srcId="{3E7BDDE8-4011-4A83-ABEE-852113B0A116}" destId="{63899666-FACB-40A5-9F11-BA6A644D8D61}" srcOrd="7" destOrd="0" presId="urn:microsoft.com/office/officeart/2005/8/layout/vList2"/>
    <dgm:cxn modelId="{4C42B66F-0B21-4083-9B01-8FAE071F3281}" type="presParOf" srcId="{3E7BDDE8-4011-4A83-ABEE-852113B0A116}" destId="{1C0CF1D7-7DAB-4C84-9B6C-74E9AA614825}" srcOrd="8" destOrd="0" presId="urn:microsoft.com/office/officeart/2005/8/layout/vList2"/>
    <dgm:cxn modelId="{500233FE-36EE-4B48-8C74-9FF742BD0637}" type="presParOf" srcId="{3E7BDDE8-4011-4A83-ABEE-852113B0A116}" destId="{BF850CDE-11F6-437E-BD2E-B05DFAA2CF46}" srcOrd="9" destOrd="0" presId="urn:microsoft.com/office/officeart/2005/8/layout/vList2"/>
    <dgm:cxn modelId="{24614256-DFF3-4D84-9ABE-26B5D1504ECA}" type="presParOf" srcId="{3E7BDDE8-4011-4A83-ABEE-852113B0A116}" destId="{43EA34ED-872E-472B-ABD4-ACB18F22EFDE}" srcOrd="10" destOrd="0" presId="urn:microsoft.com/office/officeart/2005/8/layout/vList2"/>
    <dgm:cxn modelId="{70D28833-3D8D-48A6-94A9-A99EE2BA9482}" type="presParOf" srcId="{3E7BDDE8-4011-4A83-ABEE-852113B0A116}" destId="{01A01C83-9D33-46C1-8089-8783766C0D71}" srcOrd="11" destOrd="0" presId="urn:microsoft.com/office/officeart/2005/8/layout/vList2"/>
    <dgm:cxn modelId="{89393BB7-FC32-49AC-BF89-88A6F946BEB0}" type="presParOf" srcId="{3E7BDDE8-4011-4A83-ABEE-852113B0A116}" destId="{E9013F56-6B31-4A20-8C49-86C3ED9CBC66}" srcOrd="12" destOrd="0" presId="urn:microsoft.com/office/officeart/2005/8/layout/vList2"/>
    <dgm:cxn modelId="{DB0B9364-A596-4F1C-877B-24DEED921769}" type="presParOf" srcId="{3E7BDDE8-4011-4A83-ABEE-852113B0A116}" destId="{8907FA8B-8C80-4584-A40A-F5007B4D6976}" srcOrd="13" destOrd="0" presId="urn:microsoft.com/office/officeart/2005/8/layout/vList2"/>
    <dgm:cxn modelId="{513B75C5-2DA1-4E38-B46B-A71B102D7F6D}" type="presParOf" srcId="{3E7BDDE8-4011-4A83-ABEE-852113B0A116}" destId="{2843210F-88A7-43F9-9FC5-FE3E43797DC3}" srcOrd="14" destOrd="0" presId="urn:microsoft.com/office/officeart/2005/8/layout/vList2"/>
    <dgm:cxn modelId="{01CA19A7-99B1-43A4-832A-3E6745E4150D}" type="presParOf" srcId="{3E7BDDE8-4011-4A83-ABEE-852113B0A116}" destId="{5F01229A-AB55-464D-BA4D-60393AF95900}" srcOrd="15" destOrd="0" presId="urn:microsoft.com/office/officeart/2005/8/layout/vList2"/>
    <dgm:cxn modelId="{7E6AF62B-B2B2-4AED-ACC9-35A183FA85CF}" type="presParOf" srcId="{3E7BDDE8-4011-4A83-ABEE-852113B0A116}" destId="{E1D6DF03-86CD-40F5-8835-089715584F3E}" srcOrd="16" destOrd="0" presId="urn:microsoft.com/office/officeart/2005/8/layout/vList2"/>
    <dgm:cxn modelId="{7D844882-921D-44DE-A108-2047D4B2BF9B}" type="presParOf" srcId="{3E7BDDE8-4011-4A83-ABEE-852113B0A116}" destId="{A7376F10-3020-456A-BF72-D67379213FAF}" srcOrd="17" destOrd="0" presId="urn:microsoft.com/office/officeart/2005/8/layout/vList2"/>
    <dgm:cxn modelId="{3794A51C-12E8-4D45-A6C9-E42E772F8614}" type="presParOf" srcId="{3E7BDDE8-4011-4A83-ABEE-852113B0A116}" destId="{D3FBB2D4-92E1-433F-BB21-CF53B1066599}" srcOrd="18" destOrd="0" presId="urn:microsoft.com/office/officeart/2005/8/layout/vList2"/>
    <dgm:cxn modelId="{DC9D6432-CF85-4C6F-901C-74BFA7457A8E}" type="presParOf" srcId="{3E7BDDE8-4011-4A83-ABEE-852113B0A116}" destId="{698A7D0E-903F-40E4-8304-B9151FCC352E}" srcOrd="19" destOrd="0" presId="urn:microsoft.com/office/officeart/2005/8/layout/vList2"/>
    <dgm:cxn modelId="{0FFAF238-A326-4A94-A095-7B0B6D2C2CEE}" type="presParOf" srcId="{3E7BDDE8-4011-4A83-ABEE-852113B0A116}" destId="{ED1C6A48-0EE3-4310-980F-DF3F0F7BF3D4}" srcOrd="20" destOrd="0" presId="urn:microsoft.com/office/officeart/2005/8/layout/vList2"/>
  </dgm:cxnLst>
  <dgm:bg/>
  <dgm:whole>
    <a:ln w="1905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CC2E32-E799-4D5F-B249-5F070ABC60F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D43A2691-A9D5-4A92-9082-31530AB9703A}">
      <dgm:prSet custT="1"/>
      <dgm:spPr>
        <a:solidFill>
          <a:schemeClr val="accent4">
            <a:lumMod val="20000"/>
            <a:lumOff val="80000"/>
          </a:schemeClr>
        </a:solidFill>
        <a:ln w="57150">
          <a:solidFill>
            <a:schemeClr val="accent2">
              <a:lumMod val="75000"/>
            </a:schemeClr>
          </a:solidFill>
        </a:ln>
      </dgm:spPr>
      <dgm:t>
        <a:bodyPr/>
        <a:lstStyle/>
        <a:p>
          <a:pPr algn="ctr"/>
          <a:r>
            <a:rPr lang="en-IN" sz="6000" b="1" kern="1200" dirty="0">
              <a:solidFill>
                <a:prstClr val="black">
                  <a:hueOff val="0"/>
                  <a:satOff val="0"/>
                  <a:lumOff val="0"/>
                  <a:alphaOff val="0"/>
                </a:prstClr>
              </a:solidFill>
              <a:latin typeface="Calibri" panose="020F0502020204030204"/>
              <a:ea typeface="+mn-ea"/>
              <a:cs typeface="+mn-cs"/>
            </a:rPr>
            <a:t>Dream </a:t>
          </a:r>
          <a:r>
            <a:rPr lang="en-IN" sz="6000" b="1" kern="1200" dirty="0"/>
            <a:t>Companies</a:t>
          </a:r>
          <a:endParaRPr lang="en-IN" sz="6000" kern="1200" dirty="0"/>
        </a:p>
      </dgm:t>
    </dgm:pt>
    <dgm:pt modelId="{8843AF76-9C4F-487B-AEA3-6CC31F0B1D89}" type="parTrans" cxnId="{A6293CD0-924D-4E04-A224-85F183FEB75B}">
      <dgm:prSet/>
      <dgm:spPr/>
      <dgm:t>
        <a:bodyPr/>
        <a:lstStyle/>
        <a:p>
          <a:endParaRPr lang="en-IN"/>
        </a:p>
      </dgm:t>
    </dgm:pt>
    <dgm:pt modelId="{721D5100-004C-4CD3-AFEE-441703991958}" type="sibTrans" cxnId="{A6293CD0-924D-4E04-A224-85F183FEB75B}">
      <dgm:prSet/>
      <dgm:spPr/>
      <dgm:t>
        <a:bodyPr/>
        <a:lstStyle/>
        <a:p>
          <a:endParaRPr lang="en-IN"/>
        </a:p>
      </dgm:t>
    </dgm:pt>
    <dgm:pt modelId="{E979E46D-EA8E-413C-BA85-D5CE69CA1943}" type="pres">
      <dgm:prSet presAssocID="{6ACC2E32-E799-4D5F-B249-5F070ABC60F2}" presName="linear" presStyleCnt="0">
        <dgm:presLayoutVars>
          <dgm:animLvl val="lvl"/>
          <dgm:resizeHandles val="exact"/>
        </dgm:presLayoutVars>
      </dgm:prSet>
      <dgm:spPr/>
    </dgm:pt>
    <dgm:pt modelId="{28134945-F802-41B2-91AB-90F76C1C9D85}" type="pres">
      <dgm:prSet presAssocID="{D43A2691-A9D5-4A92-9082-31530AB9703A}" presName="parentText" presStyleLbl="node1" presStyleIdx="0" presStyleCnt="1">
        <dgm:presLayoutVars>
          <dgm:chMax val="0"/>
          <dgm:bulletEnabled val="1"/>
        </dgm:presLayoutVars>
      </dgm:prSet>
      <dgm:spPr/>
    </dgm:pt>
  </dgm:ptLst>
  <dgm:cxnLst>
    <dgm:cxn modelId="{B030B243-A3D7-49D9-9AF9-C8F3D4C3437C}" type="presOf" srcId="{6ACC2E32-E799-4D5F-B249-5F070ABC60F2}" destId="{E979E46D-EA8E-413C-BA85-D5CE69CA1943}" srcOrd="0" destOrd="0" presId="urn:microsoft.com/office/officeart/2005/8/layout/vList2"/>
    <dgm:cxn modelId="{3EEF69B2-990B-4829-A895-E41E7DD30B5F}" type="presOf" srcId="{D43A2691-A9D5-4A92-9082-31530AB9703A}" destId="{28134945-F802-41B2-91AB-90F76C1C9D85}" srcOrd="0" destOrd="0" presId="urn:microsoft.com/office/officeart/2005/8/layout/vList2"/>
    <dgm:cxn modelId="{A6293CD0-924D-4E04-A224-85F183FEB75B}" srcId="{6ACC2E32-E799-4D5F-B249-5F070ABC60F2}" destId="{D43A2691-A9D5-4A92-9082-31530AB9703A}" srcOrd="0" destOrd="0" parTransId="{8843AF76-9C4F-487B-AEA3-6CC31F0B1D89}" sibTransId="{721D5100-004C-4CD3-AFEE-441703991958}"/>
    <dgm:cxn modelId="{ACA5F194-3456-45ED-BBF3-F548C96CC212}" type="presParOf" srcId="{E979E46D-EA8E-413C-BA85-D5CE69CA1943}" destId="{28134945-F802-41B2-91AB-90F76C1C9D8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CC1AB-6899-4A29-BA29-FC7F05111F71}">
      <dsp:nvSpPr>
        <dsp:cNvPr id="0" name=""/>
        <dsp:cNvSpPr/>
      </dsp:nvSpPr>
      <dsp:spPr>
        <a:xfrm>
          <a:off x="0" y="2015"/>
          <a:ext cx="2822330" cy="472063"/>
        </a:xfrm>
        <a:prstGeom prst="roundRect">
          <a:avLst/>
        </a:prstGeom>
        <a:solidFill>
          <a:schemeClr val="lt1"/>
        </a:solidFill>
        <a:ln w="15875" cap="rnd"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err="1">
              <a:solidFill>
                <a:schemeClr val="tx1"/>
              </a:solidFill>
            </a:rPr>
            <a:t>Belco</a:t>
          </a:r>
          <a:r>
            <a:rPr lang="en-IN" sz="2400" b="1" kern="1200" dirty="0">
              <a:solidFill>
                <a:schemeClr val="tx1"/>
              </a:solidFill>
            </a:rPr>
            <a:t> Pharma</a:t>
          </a:r>
        </a:p>
      </dsp:txBody>
      <dsp:txXfrm>
        <a:off x="23044" y="25059"/>
        <a:ext cx="2776242" cy="425975"/>
      </dsp:txXfrm>
    </dsp:sp>
    <dsp:sp modelId="{533EAB2C-DEEC-4FC4-B28B-25285432912B}">
      <dsp:nvSpPr>
        <dsp:cNvPr id="0" name=""/>
        <dsp:cNvSpPr/>
      </dsp:nvSpPr>
      <dsp:spPr>
        <a:xfrm>
          <a:off x="0" y="481230"/>
          <a:ext cx="2822330" cy="472063"/>
        </a:xfrm>
        <a:prstGeom prst="roundRect">
          <a:avLst/>
        </a:prstGeom>
        <a:solidFill>
          <a:schemeClr val="lt1"/>
        </a:solidFill>
        <a:ln w="15875" cap="rnd" cmpd="sng" algn="ctr">
          <a:solidFill>
            <a:schemeClr val="dk1"/>
          </a:solidFill>
          <a:prstDash val="solid"/>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solidFill>
                <a:schemeClr val="tx1"/>
              </a:solidFill>
            </a:rPr>
            <a:t>ETHIX Healthcare</a:t>
          </a:r>
        </a:p>
      </dsp:txBody>
      <dsp:txXfrm>
        <a:off x="23044" y="504274"/>
        <a:ext cx="2776242" cy="425975"/>
      </dsp:txXfrm>
    </dsp:sp>
    <dsp:sp modelId="{F982753A-5B56-4564-802D-65948DF0AF7D}">
      <dsp:nvSpPr>
        <dsp:cNvPr id="0" name=""/>
        <dsp:cNvSpPr/>
      </dsp:nvSpPr>
      <dsp:spPr>
        <a:xfrm>
          <a:off x="0" y="960444"/>
          <a:ext cx="2822330" cy="472063"/>
        </a:xfrm>
        <a:prstGeom prst="roundRect">
          <a:avLst/>
        </a:prstGeom>
        <a:solidFill>
          <a:schemeClr val="lt1"/>
        </a:solidFill>
        <a:ln w="15875" cap="rnd"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err="1">
              <a:solidFill>
                <a:schemeClr val="tx1"/>
              </a:solidFill>
            </a:rPr>
            <a:t>Mapro</a:t>
          </a:r>
          <a:endParaRPr lang="en-IN" sz="2400" b="1" kern="1200" dirty="0">
            <a:solidFill>
              <a:schemeClr val="tx1"/>
            </a:solidFill>
          </a:endParaRPr>
        </a:p>
      </dsp:txBody>
      <dsp:txXfrm>
        <a:off x="23044" y="983488"/>
        <a:ext cx="2776242" cy="425975"/>
      </dsp:txXfrm>
    </dsp:sp>
    <dsp:sp modelId="{F6411F5B-9E6F-45AA-9AC8-0FF42054511B}">
      <dsp:nvSpPr>
        <dsp:cNvPr id="0" name=""/>
        <dsp:cNvSpPr/>
      </dsp:nvSpPr>
      <dsp:spPr>
        <a:xfrm>
          <a:off x="0" y="1439658"/>
          <a:ext cx="2822330" cy="472063"/>
        </a:xfrm>
        <a:prstGeom prst="roundRect">
          <a:avLst/>
        </a:prstGeom>
        <a:solidFill>
          <a:schemeClr val="lt1"/>
        </a:solidFill>
        <a:ln w="15875" cap="rnd" cmpd="sng" algn="ctr">
          <a:solidFill>
            <a:schemeClr val="dk1"/>
          </a:solidFill>
          <a:prstDash val="solid"/>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solidFill>
                <a:schemeClr val="tx1"/>
              </a:solidFill>
            </a:rPr>
            <a:t>Beckman Coulter</a:t>
          </a:r>
        </a:p>
      </dsp:txBody>
      <dsp:txXfrm>
        <a:off x="23044" y="1462702"/>
        <a:ext cx="2776242" cy="425975"/>
      </dsp:txXfrm>
    </dsp:sp>
    <dsp:sp modelId="{1C0CF1D7-7DAB-4C84-9B6C-74E9AA614825}">
      <dsp:nvSpPr>
        <dsp:cNvPr id="0" name=""/>
        <dsp:cNvSpPr/>
      </dsp:nvSpPr>
      <dsp:spPr>
        <a:xfrm>
          <a:off x="0" y="1918872"/>
          <a:ext cx="2822330" cy="472063"/>
        </a:xfrm>
        <a:prstGeom prst="roundRect">
          <a:avLst/>
        </a:prstGeom>
        <a:solidFill>
          <a:schemeClr val="lt1"/>
        </a:solidFill>
        <a:ln w="15875" cap="rnd"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solidFill>
                <a:schemeClr val="tx1"/>
              </a:solidFill>
            </a:rPr>
            <a:t>Hexagon Nutrition</a:t>
          </a:r>
        </a:p>
      </dsp:txBody>
      <dsp:txXfrm>
        <a:off x="23044" y="1941916"/>
        <a:ext cx="2776242" cy="425975"/>
      </dsp:txXfrm>
    </dsp:sp>
    <dsp:sp modelId="{43EA34ED-872E-472B-ABD4-ACB18F22EFDE}">
      <dsp:nvSpPr>
        <dsp:cNvPr id="0" name=""/>
        <dsp:cNvSpPr/>
      </dsp:nvSpPr>
      <dsp:spPr>
        <a:xfrm>
          <a:off x="0" y="2398086"/>
          <a:ext cx="2822330" cy="472063"/>
        </a:xfrm>
        <a:prstGeom prst="roundRect">
          <a:avLst/>
        </a:prstGeom>
        <a:solidFill>
          <a:schemeClr val="lt1"/>
        </a:solidFill>
        <a:ln w="15875" cap="rnd" cmpd="sng" algn="ctr">
          <a:solidFill>
            <a:schemeClr val="dk1"/>
          </a:solidFill>
          <a:prstDash val="solid"/>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solidFill>
                <a:schemeClr val="tx1"/>
              </a:solidFill>
            </a:rPr>
            <a:t>Divis labs</a:t>
          </a:r>
        </a:p>
      </dsp:txBody>
      <dsp:txXfrm>
        <a:off x="23044" y="2421130"/>
        <a:ext cx="2776242" cy="425975"/>
      </dsp:txXfrm>
    </dsp:sp>
    <dsp:sp modelId="{E9013F56-6B31-4A20-8C49-86C3ED9CBC66}">
      <dsp:nvSpPr>
        <dsp:cNvPr id="0" name=""/>
        <dsp:cNvSpPr/>
      </dsp:nvSpPr>
      <dsp:spPr>
        <a:xfrm>
          <a:off x="0" y="2877300"/>
          <a:ext cx="2822330" cy="472063"/>
        </a:xfrm>
        <a:prstGeom prst="roundRect">
          <a:avLst/>
        </a:prstGeom>
        <a:solidFill>
          <a:schemeClr val="lt1"/>
        </a:solidFill>
        <a:ln w="15875" cap="rnd"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err="1">
              <a:solidFill>
                <a:schemeClr val="tx1"/>
              </a:solidFill>
            </a:rPr>
            <a:t>Ipca</a:t>
          </a:r>
          <a:r>
            <a:rPr lang="en-IN" sz="2400" b="1" kern="1200" dirty="0">
              <a:solidFill>
                <a:schemeClr val="tx1"/>
              </a:solidFill>
            </a:rPr>
            <a:t> Labs</a:t>
          </a:r>
        </a:p>
      </dsp:txBody>
      <dsp:txXfrm>
        <a:off x="23044" y="2900344"/>
        <a:ext cx="2776242" cy="425975"/>
      </dsp:txXfrm>
    </dsp:sp>
    <dsp:sp modelId="{2843210F-88A7-43F9-9FC5-FE3E43797DC3}">
      <dsp:nvSpPr>
        <dsp:cNvPr id="0" name=""/>
        <dsp:cNvSpPr/>
      </dsp:nvSpPr>
      <dsp:spPr>
        <a:xfrm>
          <a:off x="0" y="3356514"/>
          <a:ext cx="2822330" cy="472063"/>
        </a:xfrm>
        <a:prstGeom prst="roundRect">
          <a:avLst/>
        </a:prstGeom>
        <a:solidFill>
          <a:schemeClr val="lt1"/>
        </a:solidFill>
        <a:ln w="15875" cap="rnd" cmpd="sng" algn="ctr">
          <a:solidFill>
            <a:schemeClr val="dk1"/>
          </a:solidFill>
          <a:prstDash val="solid"/>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solidFill>
                <a:schemeClr val="tx1"/>
              </a:solidFill>
            </a:rPr>
            <a:t>Ambience Pharma</a:t>
          </a:r>
        </a:p>
      </dsp:txBody>
      <dsp:txXfrm>
        <a:off x="23044" y="3379558"/>
        <a:ext cx="2776242" cy="425975"/>
      </dsp:txXfrm>
    </dsp:sp>
    <dsp:sp modelId="{E1D6DF03-86CD-40F5-8835-089715584F3E}">
      <dsp:nvSpPr>
        <dsp:cNvPr id="0" name=""/>
        <dsp:cNvSpPr/>
      </dsp:nvSpPr>
      <dsp:spPr>
        <a:xfrm>
          <a:off x="0" y="3835728"/>
          <a:ext cx="2822330" cy="472063"/>
        </a:xfrm>
        <a:prstGeom prst="roundRect">
          <a:avLst/>
        </a:prstGeom>
        <a:solidFill>
          <a:schemeClr val="lt1"/>
        </a:solidFill>
        <a:ln w="15875" cap="rnd"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err="1">
              <a:solidFill>
                <a:schemeClr val="tx1"/>
              </a:solidFill>
            </a:rPr>
            <a:t>Medusind</a:t>
          </a:r>
          <a:endParaRPr lang="en-IN" sz="2400" b="1" kern="1200" dirty="0">
            <a:solidFill>
              <a:schemeClr val="tx1"/>
            </a:solidFill>
          </a:endParaRPr>
        </a:p>
      </dsp:txBody>
      <dsp:txXfrm>
        <a:off x="23044" y="3858772"/>
        <a:ext cx="2776242" cy="425975"/>
      </dsp:txXfrm>
    </dsp:sp>
    <dsp:sp modelId="{D3FBB2D4-92E1-433F-BB21-CF53B1066599}">
      <dsp:nvSpPr>
        <dsp:cNvPr id="0" name=""/>
        <dsp:cNvSpPr/>
      </dsp:nvSpPr>
      <dsp:spPr>
        <a:xfrm>
          <a:off x="0" y="4314942"/>
          <a:ext cx="2822330" cy="472063"/>
        </a:xfrm>
        <a:prstGeom prst="roundRect">
          <a:avLst/>
        </a:prstGeom>
        <a:solidFill>
          <a:schemeClr val="lt1"/>
        </a:solidFill>
        <a:ln w="15875" cap="rnd" cmpd="sng" algn="ctr">
          <a:solidFill>
            <a:schemeClr val="dk1"/>
          </a:solidFill>
          <a:prstDash val="solid"/>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solidFill>
                <a:schemeClr val="tx1"/>
              </a:solidFill>
            </a:rPr>
            <a:t>Emcure</a:t>
          </a:r>
        </a:p>
      </dsp:txBody>
      <dsp:txXfrm>
        <a:off x="23044" y="4337986"/>
        <a:ext cx="2776242" cy="425975"/>
      </dsp:txXfrm>
    </dsp:sp>
    <dsp:sp modelId="{ED1C6A48-0EE3-4310-980F-DF3F0F7BF3D4}">
      <dsp:nvSpPr>
        <dsp:cNvPr id="0" name=""/>
        <dsp:cNvSpPr/>
      </dsp:nvSpPr>
      <dsp:spPr>
        <a:xfrm>
          <a:off x="0" y="4794156"/>
          <a:ext cx="2822330" cy="472063"/>
        </a:xfrm>
        <a:prstGeom prst="roundRect">
          <a:avLst/>
        </a:prstGeom>
        <a:solidFill>
          <a:schemeClr val="lt1"/>
        </a:solidFill>
        <a:ln w="15875" cap="rnd"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err="1">
              <a:solidFill>
                <a:schemeClr val="tx1"/>
              </a:solidFill>
            </a:rPr>
            <a:t>Bioclinica</a:t>
          </a:r>
          <a:endParaRPr lang="en-IN" sz="2400" b="1" kern="1200" dirty="0">
            <a:solidFill>
              <a:schemeClr val="tx1"/>
            </a:solidFill>
          </a:endParaRPr>
        </a:p>
      </dsp:txBody>
      <dsp:txXfrm>
        <a:off x="23044" y="4817200"/>
        <a:ext cx="2776242" cy="425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34945-F802-41B2-91AB-90F76C1C9D85}">
      <dsp:nvSpPr>
        <dsp:cNvPr id="0" name=""/>
        <dsp:cNvSpPr/>
      </dsp:nvSpPr>
      <dsp:spPr>
        <a:xfrm>
          <a:off x="0" y="138"/>
          <a:ext cx="7019101" cy="1152609"/>
        </a:xfrm>
        <a:prstGeom prst="roundRect">
          <a:avLst/>
        </a:prstGeom>
        <a:solidFill>
          <a:schemeClr val="accent4">
            <a:lumMod val="20000"/>
            <a:lumOff val="80000"/>
          </a:schemeClr>
        </a:solidFill>
        <a:ln w="57150" cap="rnd"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IN" sz="6000" b="1" kern="1200" dirty="0">
              <a:solidFill>
                <a:prstClr val="black">
                  <a:hueOff val="0"/>
                  <a:satOff val="0"/>
                  <a:lumOff val="0"/>
                  <a:alphaOff val="0"/>
                </a:prstClr>
              </a:solidFill>
              <a:latin typeface="Calibri" panose="020F0502020204030204"/>
              <a:ea typeface="+mn-ea"/>
              <a:cs typeface="+mn-cs"/>
            </a:rPr>
            <a:t>Dream </a:t>
          </a:r>
          <a:r>
            <a:rPr lang="en-IN" sz="6000" b="1" kern="1200" dirty="0"/>
            <a:t>Companies</a:t>
          </a:r>
          <a:endParaRPr lang="en-IN" sz="6000" kern="1200" dirty="0"/>
        </a:p>
      </dsp:txBody>
      <dsp:txXfrm>
        <a:off x="56266" y="56404"/>
        <a:ext cx="6906569" cy="10400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C41B0-4085-40A5-9B55-73D37B71E168}" type="datetimeFigureOut">
              <a:rPr lang="en-IN" smtClean="0"/>
              <a:t>03-08-2023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2D15B-9B1B-4FAD-B01C-BBACAAB27CCE}" type="slidenum">
              <a:rPr lang="en-IN" smtClean="0"/>
              <a:t>‹#›</a:t>
            </a:fld>
            <a:endParaRPr lang="en-IN" dirty="0"/>
          </a:p>
        </p:txBody>
      </p:sp>
    </p:spTree>
    <p:extLst>
      <p:ext uri="{BB962C8B-B14F-4D97-AF65-F5344CB8AC3E}">
        <p14:creationId xmlns:p14="http://schemas.microsoft.com/office/powerpoint/2010/main" val="100297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6F2D15B-9B1B-4FAD-B01C-BBACAAB27CCE}" type="slidenum">
              <a:rPr lang="en-IN" smtClean="0"/>
              <a:t>14</a:t>
            </a:fld>
            <a:endParaRPr lang="en-IN"/>
          </a:p>
        </p:txBody>
      </p:sp>
    </p:spTree>
    <p:extLst>
      <p:ext uri="{BB962C8B-B14F-4D97-AF65-F5344CB8AC3E}">
        <p14:creationId xmlns:p14="http://schemas.microsoft.com/office/powerpoint/2010/main" val="24786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405977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209705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F90951-AC60-43BA-8A65-328B3D731A07}" type="slidenum">
              <a:rPr lang="en-IN" smtClean="0"/>
              <a:t>‹#›</a:t>
            </a:fld>
            <a:endParaRPr lang="en-IN"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0356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726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F90951-AC60-43BA-8A65-328B3D731A07}" type="slidenum">
              <a:rPr lang="en-IN" smtClean="0"/>
              <a:t>‹#›</a:t>
            </a:fld>
            <a:endParaRPr lang="en-IN"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5983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346919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2558696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330165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330045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392340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57884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195215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414269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67460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274413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D5B09-1780-4C60-9CC7-D2F249762E28}" type="datetimeFigureOut">
              <a:rPr lang="en-IN" smtClean="0"/>
              <a:t>03-08-2023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F90951-AC60-43BA-8A65-328B3D731A07}" type="slidenum">
              <a:rPr lang="en-IN" smtClean="0"/>
              <a:t>‹#›</a:t>
            </a:fld>
            <a:endParaRPr lang="en-IN" dirty="0"/>
          </a:p>
        </p:txBody>
      </p:sp>
    </p:spTree>
    <p:extLst>
      <p:ext uri="{BB962C8B-B14F-4D97-AF65-F5344CB8AC3E}">
        <p14:creationId xmlns:p14="http://schemas.microsoft.com/office/powerpoint/2010/main" val="382796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73D5B09-1780-4C60-9CC7-D2F249762E28}" type="datetimeFigureOut">
              <a:rPr lang="en-IN" smtClean="0"/>
              <a:t>03-08-2023</a:t>
            </a:fld>
            <a:endParaRPr lang="en-IN"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0F90951-AC60-43BA-8A65-328B3D731A07}" type="slidenum">
              <a:rPr lang="en-IN" smtClean="0"/>
              <a:t>‹#›</a:t>
            </a:fld>
            <a:endParaRPr lang="en-IN" dirty="0"/>
          </a:p>
        </p:txBody>
      </p:sp>
    </p:spTree>
    <p:extLst>
      <p:ext uri="{BB962C8B-B14F-4D97-AF65-F5344CB8AC3E}">
        <p14:creationId xmlns:p14="http://schemas.microsoft.com/office/powerpoint/2010/main" val="2540218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6.jp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leverageedu.com/blog/scope-of-operation-researc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7840-006A-E2E1-ACA2-52769FFC83E3}"/>
              </a:ext>
            </a:extLst>
          </p:cNvPr>
          <p:cNvSpPr>
            <a:spLocks noGrp="1"/>
          </p:cNvSpPr>
          <p:nvPr>
            <p:ph type="ctrTitle"/>
          </p:nvPr>
        </p:nvSpPr>
        <p:spPr>
          <a:xfrm>
            <a:off x="2223453" y="850392"/>
            <a:ext cx="8915399" cy="1453895"/>
          </a:xfrm>
        </p:spPr>
        <p:txBody>
          <a:bodyPr>
            <a:normAutofit/>
          </a:bodyPr>
          <a:lstStyle/>
          <a:p>
            <a:r>
              <a:rPr lang="en-IN" dirty="0"/>
              <a:t>Pharmacy as a Career</a:t>
            </a:r>
          </a:p>
        </p:txBody>
      </p:sp>
      <p:sp>
        <p:nvSpPr>
          <p:cNvPr id="3" name="Subtitle 2">
            <a:extLst>
              <a:ext uri="{FF2B5EF4-FFF2-40B4-BE49-F238E27FC236}">
                <a16:creationId xmlns:a16="http://schemas.microsoft.com/office/drawing/2014/main" id="{DF05F89E-34C6-041C-464C-EF2BA28995F5}"/>
              </a:ext>
            </a:extLst>
          </p:cNvPr>
          <p:cNvSpPr>
            <a:spLocks noGrp="1"/>
          </p:cNvSpPr>
          <p:nvPr>
            <p:ph type="subTitle" idx="1"/>
          </p:nvPr>
        </p:nvSpPr>
        <p:spPr>
          <a:xfrm>
            <a:off x="2086293" y="3579515"/>
            <a:ext cx="8915399" cy="2199493"/>
          </a:xfrm>
        </p:spPr>
        <p:txBody>
          <a:bodyPr>
            <a:normAutofit/>
          </a:bodyPr>
          <a:lstStyle/>
          <a:p>
            <a:pPr algn="ctr"/>
            <a:r>
              <a:rPr lang="en-IN" sz="1400" b="1" dirty="0" err="1">
                <a:solidFill>
                  <a:schemeClr val="accent4"/>
                </a:solidFill>
                <a:latin typeface="Berlin Sans FB Demi" panose="020E0802020502020306" pitchFamily="34" charset="0"/>
              </a:rPr>
              <a:t>Dr.</a:t>
            </a:r>
            <a:r>
              <a:rPr lang="en-IN" sz="1400" b="1" dirty="0">
                <a:solidFill>
                  <a:schemeClr val="accent4"/>
                </a:solidFill>
                <a:latin typeface="Berlin Sans FB Demi" panose="020E0802020502020306" pitchFamily="34" charset="0"/>
              </a:rPr>
              <a:t> Meenakshi Gupta</a:t>
            </a:r>
          </a:p>
          <a:p>
            <a:pPr algn="ctr"/>
            <a:r>
              <a:rPr lang="en-IN" sz="1400" b="1" dirty="0">
                <a:solidFill>
                  <a:schemeClr val="accent4"/>
                </a:solidFill>
                <a:latin typeface="Berlin Sans FB Demi" panose="020E0802020502020306" pitchFamily="34" charset="0"/>
              </a:rPr>
              <a:t>Senior Assistant Professor</a:t>
            </a:r>
          </a:p>
          <a:p>
            <a:pPr algn="ctr"/>
            <a:r>
              <a:rPr lang="en-IN" sz="1400" b="1" dirty="0">
                <a:solidFill>
                  <a:schemeClr val="accent4"/>
                </a:solidFill>
                <a:latin typeface="Berlin Sans FB Demi" panose="020E0802020502020306" pitchFamily="34" charset="0"/>
              </a:rPr>
              <a:t>University Institute of Pharmacy</a:t>
            </a:r>
          </a:p>
          <a:p>
            <a:pPr algn="ctr"/>
            <a:r>
              <a:rPr lang="en-IN" sz="1400" b="1" dirty="0">
                <a:solidFill>
                  <a:schemeClr val="accent4"/>
                </a:solidFill>
                <a:latin typeface="Berlin Sans FB Demi" panose="020E0802020502020306" pitchFamily="34" charset="0"/>
              </a:rPr>
              <a:t>C. S. J. M. University Kanpur U.P</a:t>
            </a:r>
          </a:p>
          <a:p>
            <a:endParaRPr lang="en-IN" sz="1000" dirty="0"/>
          </a:p>
        </p:txBody>
      </p:sp>
    </p:spTree>
    <p:extLst>
      <p:ext uri="{BB962C8B-B14F-4D97-AF65-F5344CB8AC3E}">
        <p14:creationId xmlns:p14="http://schemas.microsoft.com/office/powerpoint/2010/main" val="25657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E963-EF64-2622-9F54-2F326F516C68}"/>
              </a:ext>
            </a:extLst>
          </p:cNvPr>
          <p:cNvSpPr>
            <a:spLocks noGrp="1"/>
          </p:cNvSpPr>
          <p:nvPr>
            <p:ph type="title"/>
          </p:nvPr>
        </p:nvSpPr>
        <p:spPr>
          <a:xfrm>
            <a:off x="838200" y="233528"/>
            <a:ext cx="10058400" cy="1332997"/>
          </a:xfrm>
        </p:spPr>
        <p:txBody>
          <a:bodyPr>
            <a:noAutofit/>
          </a:bodyPr>
          <a:lstStyle/>
          <a:p>
            <a:pPr algn="ctr"/>
            <a:r>
              <a:rPr lang="en-US" b="1" dirty="0">
                <a:solidFill>
                  <a:schemeClr val="accent2">
                    <a:lumMod val="50000"/>
                  </a:schemeClr>
                </a:solidFill>
                <a:latin typeface="Trebuchet MS" panose="020B0603020202020204" pitchFamily="34" charset="0"/>
              </a:rPr>
              <a:t>Domains For B Pharm &amp; M Pharm</a:t>
            </a:r>
            <a:endParaRPr lang="en-IN" b="1" dirty="0">
              <a:solidFill>
                <a:schemeClr val="accent2">
                  <a:lumMod val="50000"/>
                </a:schemeClr>
              </a:solidFill>
              <a:latin typeface="Trebuchet MS" panose="020B0603020202020204" pitchFamily="34" charset="0"/>
            </a:endParaRPr>
          </a:p>
        </p:txBody>
      </p:sp>
      <p:sp>
        <p:nvSpPr>
          <p:cNvPr id="3" name="Content Placeholder 2">
            <a:extLst>
              <a:ext uri="{FF2B5EF4-FFF2-40B4-BE49-F238E27FC236}">
                <a16:creationId xmlns:a16="http://schemas.microsoft.com/office/drawing/2014/main" id="{B44F9AA1-1D08-61EF-7E11-807F887A23BB}"/>
              </a:ext>
            </a:extLst>
          </p:cNvPr>
          <p:cNvSpPr>
            <a:spLocks noGrp="1"/>
          </p:cNvSpPr>
          <p:nvPr>
            <p:ph idx="1"/>
          </p:nvPr>
        </p:nvSpPr>
        <p:spPr>
          <a:xfrm>
            <a:off x="838200" y="1441577"/>
            <a:ext cx="5151634" cy="4351338"/>
          </a:xfrm>
        </p:spPr>
        <p:txBody>
          <a:bodyPr>
            <a:normAutofit/>
          </a:bodyPr>
          <a:lstStyle/>
          <a:p>
            <a:pPr algn="l">
              <a:buFont typeface="Arial" panose="020B0604020202020204" pitchFamily="34" charset="0"/>
              <a:buChar char="•"/>
            </a:pPr>
            <a:r>
              <a:rPr lang="en-US" sz="2000" b="0" i="0" dirty="0">
                <a:solidFill>
                  <a:srgbClr val="202124"/>
                </a:solidFill>
                <a:effectLst/>
                <a:latin typeface="arial" panose="020B0604020202020204" pitchFamily="34" charset="0"/>
              </a:rPr>
              <a:t>Production and Manufacturing</a:t>
            </a:r>
          </a:p>
          <a:p>
            <a:pPr algn="l">
              <a:buFont typeface="Arial" panose="020B0604020202020204" pitchFamily="34" charset="0"/>
              <a:buChar char="•"/>
            </a:pPr>
            <a:r>
              <a:rPr lang="en-US" sz="2000" b="0" i="0" dirty="0">
                <a:solidFill>
                  <a:srgbClr val="202124"/>
                </a:solidFill>
                <a:effectLst/>
                <a:latin typeface="arial" panose="020B0604020202020204" pitchFamily="34" charset="0"/>
              </a:rPr>
              <a:t>Q C &amp; Q A</a:t>
            </a:r>
          </a:p>
          <a:p>
            <a:pPr algn="l">
              <a:buFont typeface="Arial" panose="020B0604020202020204" pitchFamily="34" charset="0"/>
              <a:buChar char="•"/>
            </a:pPr>
            <a:r>
              <a:rPr lang="en-US" sz="2000" b="0" i="0" dirty="0">
                <a:solidFill>
                  <a:srgbClr val="202124"/>
                </a:solidFill>
                <a:effectLst/>
                <a:latin typeface="arial" panose="020B0604020202020204" pitchFamily="34" charset="0"/>
              </a:rPr>
              <a:t>Formulation &amp; Process development</a:t>
            </a:r>
          </a:p>
          <a:p>
            <a:pPr algn="l">
              <a:buFont typeface="Arial" panose="020B0604020202020204" pitchFamily="34" charset="0"/>
              <a:buChar char="•"/>
            </a:pPr>
            <a:r>
              <a:rPr lang="en-US" sz="2000" b="0" i="0" dirty="0">
                <a:solidFill>
                  <a:schemeClr val="tx1"/>
                </a:solidFill>
                <a:effectLst/>
                <a:latin typeface="arial" panose="020B0604020202020204" pitchFamily="34" charset="0"/>
              </a:rPr>
              <a:t>Community (Retail) Pharmacists</a:t>
            </a:r>
          </a:p>
          <a:p>
            <a:pPr algn="l">
              <a:buFont typeface="Arial" panose="020B0604020202020204" pitchFamily="34" charset="0"/>
              <a:buChar char="•"/>
            </a:pPr>
            <a:r>
              <a:rPr lang="en-US" sz="2000" b="0" i="0" dirty="0">
                <a:solidFill>
                  <a:schemeClr val="tx1"/>
                </a:solidFill>
                <a:effectLst/>
                <a:latin typeface="arial" panose="020B0604020202020204" pitchFamily="34" charset="0"/>
              </a:rPr>
              <a:t>Community Health Care Provider</a:t>
            </a:r>
          </a:p>
          <a:p>
            <a:pPr algn="l">
              <a:buFont typeface="Arial" panose="020B0604020202020204" pitchFamily="34" charset="0"/>
              <a:buChar char="•"/>
            </a:pPr>
            <a:r>
              <a:rPr lang="en-US" sz="2000" b="0" i="0" dirty="0">
                <a:solidFill>
                  <a:srgbClr val="202124"/>
                </a:solidFill>
                <a:effectLst/>
                <a:latin typeface="arial" panose="020B0604020202020204" pitchFamily="34" charset="0"/>
              </a:rPr>
              <a:t>Drug inspectors</a:t>
            </a:r>
          </a:p>
          <a:p>
            <a:r>
              <a:rPr lang="en-IN" sz="2000" dirty="0">
                <a:solidFill>
                  <a:srgbClr val="202124"/>
                </a:solidFill>
                <a:latin typeface="arial" panose="020B0604020202020204" pitchFamily="34" charset="0"/>
              </a:rPr>
              <a:t>Drug regulatory affairs</a:t>
            </a:r>
          </a:p>
          <a:p>
            <a:r>
              <a:rPr lang="en-US" sz="2000" dirty="0">
                <a:solidFill>
                  <a:srgbClr val="202124"/>
                </a:solidFill>
                <a:latin typeface="arial" panose="020B0604020202020204" pitchFamily="34" charset="0"/>
              </a:rPr>
              <a:t>Sales and Marketing</a:t>
            </a:r>
            <a:endParaRPr lang="en-IN" sz="2000" dirty="0">
              <a:solidFill>
                <a:srgbClr val="202124"/>
              </a:solidFill>
              <a:latin typeface="arial" panose="020B0604020202020204" pitchFamily="34" charset="0"/>
            </a:endParaRPr>
          </a:p>
          <a:p>
            <a:pPr algn="l">
              <a:buFont typeface="Arial" panose="020B0604020202020204" pitchFamily="34" charset="0"/>
              <a:buChar char="•"/>
            </a:pPr>
            <a:r>
              <a:rPr lang="en-US" sz="2000" b="0" i="0" dirty="0">
                <a:solidFill>
                  <a:srgbClr val="00B0F0"/>
                </a:solidFill>
                <a:effectLst/>
                <a:latin typeface="arial" panose="020B0604020202020204" pitchFamily="34" charset="0"/>
              </a:rPr>
              <a:t>Academics</a:t>
            </a:r>
          </a:p>
          <a:p>
            <a:r>
              <a:rPr lang="en-IN" sz="2000" dirty="0">
                <a:solidFill>
                  <a:schemeClr val="tx1"/>
                </a:solidFill>
              </a:rPr>
              <a:t>Hospital Pharmacist</a:t>
            </a:r>
          </a:p>
        </p:txBody>
      </p:sp>
      <p:sp>
        <p:nvSpPr>
          <p:cNvPr id="4" name="Content Placeholder 2">
            <a:extLst>
              <a:ext uri="{FF2B5EF4-FFF2-40B4-BE49-F238E27FC236}">
                <a16:creationId xmlns:a16="http://schemas.microsoft.com/office/drawing/2014/main" id="{1B08D9A3-78EE-2283-3B07-07E2D18A395D}"/>
              </a:ext>
            </a:extLst>
          </p:cNvPr>
          <p:cNvSpPr txBox="1">
            <a:spLocks/>
          </p:cNvSpPr>
          <p:nvPr/>
        </p:nvSpPr>
        <p:spPr>
          <a:xfrm>
            <a:off x="5867400" y="1441576"/>
            <a:ext cx="5151634" cy="4959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91440">
              <a:lnSpc>
                <a:spcPct val="110000"/>
              </a:lnSpc>
              <a:spcBef>
                <a:spcPts val="1200"/>
              </a:spcBef>
              <a:spcAft>
                <a:spcPts val="200"/>
              </a:spcAft>
              <a:buClr>
                <a:schemeClr val="accent1"/>
              </a:buClr>
              <a:buSzPct val="100000"/>
            </a:pPr>
            <a:r>
              <a:rPr lang="en-US" sz="2000" dirty="0">
                <a:solidFill>
                  <a:srgbClr val="00B0F0"/>
                </a:solidFill>
                <a:latin typeface="arial" panose="020B0604020202020204" pitchFamily="34" charset="0"/>
              </a:rPr>
              <a:t>R &amp; D</a:t>
            </a:r>
          </a:p>
          <a:p>
            <a:pPr marL="91440" indent="-91440">
              <a:lnSpc>
                <a:spcPct val="110000"/>
              </a:lnSpc>
              <a:spcBef>
                <a:spcPts val="1200"/>
              </a:spcBef>
              <a:spcAft>
                <a:spcPts val="200"/>
              </a:spcAft>
              <a:buClr>
                <a:schemeClr val="accent1"/>
              </a:buClr>
              <a:buSzPct val="100000"/>
            </a:pPr>
            <a:r>
              <a:rPr lang="en-US" sz="2000" dirty="0">
                <a:solidFill>
                  <a:srgbClr val="202124"/>
                </a:solidFill>
                <a:latin typeface="arial" panose="020B0604020202020204" pitchFamily="34" charset="0"/>
              </a:rPr>
              <a:t>Research Associate - Healthcare Domain</a:t>
            </a:r>
          </a:p>
          <a:p>
            <a:pPr marL="91440" indent="-91440">
              <a:lnSpc>
                <a:spcPct val="110000"/>
              </a:lnSpc>
              <a:spcBef>
                <a:spcPts val="1200"/>
              </a:spcBef>
              <a:spcAft>
                <a:spcPts val="200"/>
              </a:spcAft>
              <a:buClr>
                <a:schemeClr val="accent1"/>
              </a:buClr>
              <a:buSzPct val="100000"/>
            </a:pPr>
            <a:r>
              <a:rPr lang="en-US" sz="2000" dirty="0">
                <a:solidFill>
                  <a:srgbClr val="00B0F0"/>
                </a:solidFill>
                <a:latin typeface="arial" panose="020B0604020202020204" pitchFamily="34" charset="0"/>
              </a:rPr>
              <a:t>Clinical Research</a:t>
            </a:r>
          </a:p>
          <a:p>
            <a:pPr marL="548640" lvl="2" indent="-91440">
              <a:lnSpc>
                <a:spcPct val="110000"/>
              </a:lnSpc>
              <a:spcBef>
                <a:spcPts val="1200"/>
              </a:spcBef>
              <a:spcAft>
                <a:spcPts val="200"/>
              </a:spcAft>
              <a:buClr>
                <a:schemeClr val="accent1"/>
              </a:buClr>
              <a:buSzPct val="100000"/>
            </a:pPr>
            <a:r>
              <a:rPr lang="en-US" sz="1600" dirty="0">
                <a:solidFill>
                  <a:srgbClr val="202124"/>
                </a:solidFill>
                <a:latin typeface="arial" panose="020B0604020202020204" pitchFamily="34" charset="0"/>
              </a:rPr>
              <a:t>DATA Management</a:t>
            </a:r>
          </a:p>
          <a:p>
            <a:pPr marL="548640" lvl="2" indent="-91440">
              <a:lnSpc>
                <a:spcPct val="110000"/>
              </a:lnSpc>
              <a:spcBef>
                <a:spcPts val="1200"/>
              </a:spcBef>
              <a:spcAft>
                <a:spcPts val="200"/>
              </a:spcAft>
              <a:buClr>
                <a:schemeClr val="accent1"/>
              </a:buClr>
              <a:buSzPct val="100000"/>
            </a:pPr>
            <a:r>
              <a:rPr lang="en-US" sz="1600" dirty="0">
                <a:solidFill>
                  <a:srgbClr val="202124"/>
                </a:solidFill>
                <a:latin typeface="arial" panose="020B0604020202020204" pitchFamily="34" charset="0"/>
              </a:rPr>
              <a:t>Research Associate</a:t>
            </a:r>
          </a:p>
          <a:p>
            <a:pPr marL="548640" lvl="2" indent="-91440">
              <a:lnSpc>
                <a:spcPct val="110000"/>
              </a:lnSpc>
              <a:spcBef>
                <a:spcPts val="1200"/>
              </a:spcBef>
              <a:spcAft>
                <a:spcPts val="200"/>
              </a:spcAft>
              <a:buClr>
                <a:schemeClr val="accent1"/>
              </a:buClr>
              <a:buSzPct val="100000"/>
            </a:pPr>
            <a:r>
              <a:rPr lang="en-US" sz="1600" dirty="0">
                <a:solidFill>
                  <a:srgbClr val="202124"/>
                </a:solidFill>
                <a:latin typeface="arial" panose="020B0604020202020204" pitchFamily="34" charset="0"/>
              </a:rPr>
              <a:t>Clinical Research Co-</a:t>
            </a:r>
            <a:r>
              <a:rPr lang="en-US" sz="1600" dirty="0" err="1">
                <a:solidFill>
                  <a:srgbClr val="202124"/>
                </a:solidFill>
                <a:latin typeface="arial" panose="020B0604020202020204" pitchFamily="34" charset="0"/>
              </a:rPr>
              <a:t>ordinator</a:t>
            </a:r>
            <a:endParaRPr lang="en-US" sz="1600" dirty="0">
              <a:solidFill>
                <a:srgbClr val="202124"/>
              </a:solidFill>
              <a:latin typeface="arial" panose="020B0604020202020204" pitchFamily="34" charset="0"/>
            </a:endParaRPr>
          </a:p>
          <a:p>
            <a:pPr marL="91440" indent="-91440">
              <a:lnSpc>
                <a:spcPct val="110000"/>
              </a:lnSpc>
              <a:spcBef>
                <a:spcPts val="1200"/>
              </a:spcBef>
              <a:spcAft>
                <a:spcPts val="200"/>
              </a:spcAft>
              <a:buClr>
                <a:schemeClr val="accent1"/>
              </a:buClr>
              <a:buSzPct val="100000"/>
            </a:pPr>
            <a:r>
              <a:rPr lang="en-IN" sz="2000" dirty="0">
                <a:solidFill>
                  <a:srgbClr val="202124"/>
                </a:solidFill>
                <a:latin typeface="arial" panose="020B0604020202020204" pitchFamily="34" charset="0"/>
              </a:rPr>
              <a:t>Pharmaco-vigilance </a:t>
            </a:r>
          </a:p>
          <a:p>
            <a:pPr marL="91440" indent="-91440">
              <a:lnSpc>
                <a:spcPct val="110000"/>
              </a:lnSpc>
              <a:spcBef>
                <a:spcPts val="1200"/>
              </a:spcBef>
              <a:spcAft>
                <a:spcPts val="200"/>
              </a:spcAft>
              <a:buClr>
                <a:schemeClr val="accent1"/>
              </a:buClr>
              <a:buSzPct val="100000"/>
            </a:pPr>
            <a:r>
              <a:rPr lang="en-US" sz="2000" dirty="0">
                <a:solidFill>
                  <a:srgbClr val="202124"/>
                </a:solidFill>
                <a:latin typeface="arial" panose="020B0604020202020204" pitchFamily="34" charset="0"/>
              </a:rPr>
              <a:t>Medical Coding</a:t>
            </a:r>
          </a:p>
          <a:p>
            <a:pPr marL="91440" indent="-91440">
              <a:lnSpc>
                <a:spcPct val="110000"/>
              </a:lnSpc>
              <a:spcBef>
                <a:spcPts val="1200"/>
              </a:spcBef>
              <a:spcAft>
                <a:spcPts val="200"/>
              </a:spcAft>
              <a:buClr>
                <a:schemeClr val="accent1"/>
              </a:buClr>
              <a:buSzPct val="100000"/>
            </a:pPr>
            <a:r>
              <a:rPr lang="en-US" sz="2000" dirty="0">
                <a:solidFill>
                  <a:srgbClr val="202124"/>
                </a:solidFill>
                <a:latin typeface="arial" panose="020B0604020202020204" pitchFamily="34" charset="0"/>
              </a:rPr>
              <a:t>Medical Writing</a:t>
            </a:r>
          </a:p>
          <a:p>
            <a:pPr marL="91440" indent="-91440">
              <a:lnSpc>
                <a:spcPct val="110000"/>
              </a:lnSpc>
              <a:spcBef>
                <a:spcPts val="1200"/>
              </a:spcBef>
              <a:spcAft>
                <a:spcPts val="200"/>
              </a:spcAft>
              <a:buClr>
                <a:schemeClr val="accent1"/>
              </a:buClr>
              <a:buSzPct val="100000"/>
            </a:pPr>
            <a:r>
              <a:rPr lang="en-US" sz="2000" dirty="0">
                <a:solidFill>
                  <a:srgbClr val="202124"/>
                </a:solidFill>
                <a:latin typeface="arial" panose="020B0604020202020204" pitchFamily="34" charset="0"/>
              </a:rPr>
              <a:t>Biostats</a:t>
            </a:r>
          </a:p>
          <a:p>
            <a:endParaRPr lang="en-IN" dirty="0"/>
          </a:p>
        </p:txBody>
      </p:sp>
    </p:spTree>
    <p:extLst>
      <p:ext uri="{BB962C8B-B14F-4D97-AF65-F5344CB8AC3E}">
        <p14:creationId xmlns:p14="http://schemas.microsoft.com/office/powerpoint/2010/main" val="144277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330A-6FFD-0780-F2D8-3138C91CB44F}"/>
              </a:ext>
            </a:extLst>
          </p:cNvPr>
          <p:cNvSpPr>
            <a:spLocks noGrp="1"/>
          </p:cNvSpPr>
          <p:nvPr>
            <p:ph type="title"/>
          </p:nvPr>
        </p:nvSpPr>
        <p:spPr>
          <a:xfrm>
            <a:off x="1097280" y="286603"/>
            <a:ext cx="10058400" cy="1120957"/>
          </a:xfrm>
        </p:spPr>
        <p:txBody>
          <a:bodyPr/>
          <a:lstStyle/>
          <a:p>
            <a:pPr algn="ctr"/>
            <a:r>
              <a:rPr lang="en-US" b="1" dirty="0">
                <a:solidFill>
                  <a:schemeClr val="accent2">
                    <a:lumMod val="50000"/>
                  </a:schemeClr>
                </a:solidFill>
                <a:latin typeface="Trebuchet MS" panose="020B0603020202020204" pitchFamily="34" charset="0"/>
              </a:rPr>
              <a:t>Domains for D Pharm</a:t>
            </a:r>
            <a:endParaRPr lang="en-IN" b="1" dirty="0">
              <a:solidFill>
                <a:schemeClr val="accent2">
                  <a:lumMod val="50000"/>
                </a:schemeClr>
              </a:solidFill>
              <a:latin typeface="Trebuchet MS" panose="020B0603020202020204" pitchFamily="34" charset="0"/>
            </a:endParaRPr>
          </a:p>
        </p:txBody>
      </p:sp>
      <p:sp>
        <p:nvSpPr>
          <p:cNvPr id="3" name="Content Placeholder 2">
            <a:extLst>
              <a:ext uri="{FF2B5EF4-FFF2-40B4-BE49-F238E27FC236}">
                <a16:creationId xmlns:a16="http://schemas.microsoft.com/office/drawing/2014/main" id="{0941A3FC-20C1-2B9B-10D2-7834C2BE8809}"/>
              </a:ext>
            </a:extLst>
          </p:cNvPr>
          <p:cNvSpPr>
            <a:spLocks noGrp="1"/>
          </p:cNvSpPr>
          <p:nvPr>
            <p:ph idx="1"/>
          </p:nvPr>
        </p:nvSpPr>
        <p:spPr>
          <a:xfrm>
            <a:off x="1331531" y="1250244"/>
            <a:ext cx="9824149" cy="4555066"/>
          </a:xfrm>
        </p:spPr>
        <p:txBody>
          <a:bodyPr>
            <a:normAutofit fontScale="77500" lnSpcReduction="20000"/>
          </a:bodyPr>
          <a:lstStyle/>
          <a:p>
            <a:r>
              <a:rPr lang="en-IN" sz="3200" b="1" dirty="0"/>
              <a:t>National Health Mission (Government Sector)</a:t>
            </a:r>
          </a:p>
          <a:p>
            <a:pPr algn="l">
              <a:buFont typeface="Arial" panose="020B0604020202020204" pitchFamily="34" charset="0"/>
              <a:buChar char="•"/>
            </a:pPr>
            <a:r>
              <a:rPr lang="en-US" sz="3200" b="1" i="0" dirty="0">
                <a:solidFill>
                  <a:schemeClr val="tx1"/>
                </a:solidFill>
                <a:effectLst/>
                <a:latin typeface="arial" panose="020B0604020202020204" pitchFamily="34" charset="0"/>
              </a:rPr>
              <a:t>Community (Retail) Pharmacists: Self Employed</a:t>
            </a:r>
          </a:p>
          <a:p>
            <a:pPr algn="l">
              <a:buFont typeface="Arial" panose="020B0604020202020204" pitchFamily="34" charset="0"/>
              <a:buChar char="•"/>
            </a:pPr>
            <a:r>
              <a:rPr lang="en-US" sz="3200" b="1" i="0" dirty="0">
                <a:solidFill>
                  <a:schemeClr val="tx1"/>
                </a:solidFill>
                <a:effectLst/>
                <a:latin typeface="arial" panose="020B0604020202020204" pitchFamily="34" charset="0"/>
              </a:rPr>
              <a:t>Community Health Care Provider: Vacancy (</a:t>
            </a:r>
            <a:r>
              <a:rPr lang="en-US" sz="3200" b="1" i="0" dirty="0" err="1">
                <a:solidFill>
                  <a:schemeClr val="tx1"/>
                </a:solidFill>
                <a:effectLst/>
                <a:latin typeface="arial" panose="020B0604020202020204" pitchFamily="34" charset="0"/>
              </a:rPr>
              <a:t>Goverment</a:t>
            </a:r>
            <a:r>
              <a:rPr lang="en-IN" sz="3200" b="1" dirty="0"/>
              <a:t> Sector)</a:t>
            </a:r>
            <a:endParaRPr lang="en-US" sz="3200" b="1" i="0" dirty="0">
              <a:solidFill>
                <a:schemeClr val="tx1"/>
              </a:solidFill>
              <a:effectLst/>
              <a:latin typeface="arial" panose="020B0604020202020204" pitchFamily="34" charset="0"/>
            </a:endParaRPr>
          </a:p>
          <a:p>
            <a:pPr>
              <a:buFont typeface="Arial" panose="020B0604020202020204" pitchFamily="34" charset="0"/>
              <a:buChar char="•"/>
            </a:pPr>
            <a:r>
              <a:rPr lang="en-IN" sz="3200" b="1" dirty="0">
                <a:solidFill>
                  <a:schemeClr val="tx1"/>
                </a:solidFill>
              </a:rPr>
              <a:t>Hospital Pharmacist :Government Sector and Private Sector</a:t>
            </a:r>
          </a:p>
          <a:p>
            <a:pPr>
              <a:buFont typeface="Arial" panose="020B0604020202020204" pitchFamily="34" charset="0"/>
              <a:buChar char="•"/>
            </a:pPr>
            <a:r>
              <a:rPr lang="en-IN" sz="3200" b="1" dirty="0">
                <a:solidFill>
                  <a:schemeClr val="tx1"/>
                </a:solidFill>
              </a:rPr>
              <a:t>Rural Health Care Program</a:t>
            </a:r>
            <a:r>
              <a:rPr lang="en-IN" sz="3200" b="1" dirty="0"/>
              <a:t> (Government Sector)</a:t>
            </a:r>
            <a:endParaRPr lang="en-IN" sz="3200" b="1" dirty="0">
              <a:solidFill>
                <a:schemeClr val="tx1"/>
              </a:solidFill>
            </a:endParaRPr>
          </a:p>
          <a:p>
            <a:pPr algn="l">
              <a:buFont typeface="Arial" panose="020B0604020202020204" pitchFamily="34" charset="0"/>
              <a:buChar char="•"/>
            </a:pPr>
            <a:r>
              <a:rPr lang="en-US" sz="3200" b="1" i="0" dirty="0">
                <a:solidFill>
                  <a:srgbClr val="202124"/>
                </a:solidFill>
                <a:effectLst/>
                <a:latin typeface="arial" panose="020B0604020202020204" pitchFamily="34" charset="0"/>
              </a:rPr>
              <a:t>Junior Clinical Research Associate (CRA)</a:t>
            </a:r>
          </a:p>
          <a:p>
            <a:pPr algn="l">
              <a:buFont typeface="Arial" panose="020B0604020202020204" pitchFamily="34" charset="0"/>
              <a:buChar char="•"/>
            </a:pPr>
            <a:r>
              <a:rPr lang="en-US" sz="3200" b="1" i="0" dirty="0">
                <a:solidFill>
                  <a:srgbClr val="202124"/>
                </a:solidFill>
                <a:effectLst/>
                <a:latin typeface="arial" panose="020B0604020202020204" pitchFamily="34" charset="0"/>
              </a:rPr>
              <a:t>Data Analyst.</a:t>
            </a:r>
            <a:endParaRPr lang="en-IN" sz="3200" b="1" dirty="0">
              <a:solidFill>
                <a:schemeClr val="tx1"/>
              </a:solidFill>
            </a:endParaRPr>
          </a:p>
          <a:p>
            <a:pPr>
              <a:buFont typeface="Arial" panose="020B0604020202020204" pitchFamily="34" charset="0"/>
              <a:buChar char="•"/>
            </a:pPr>
            <a:r>
              <a:rPr lang="en-IN" sz="3200" b="1" dirty="0">
                <a:solidFill>
                  <a:schemeClr val="tx1"/>
                </a:solidFill>
              </a:rPr>
              <a:t>Higher Studies : B Pharm M Pharm</a:t>
            </a:r>
          </a:p>
          <a:p>
            <a:pPr>
              <a:buFont typeface="Arial" panose="020B0604020202020204" pitchFamily="34" charset="0"/>
              <a:buChar char="•"/>
            </a:pPr>
            <a:r>
              <a:rPr lang="en-IN" sz="3200" b="1" dirty="0">
                <a:solidFill>
                  <a:schemeClr val="tx1"/>
                </a:solidFill>
              </a:rPr>
              <a:t>3 month Internship in government Hospitals Like </a:t>
            </a:r>
            <a:r>
              <a:rPr lang="en-IN" sz="3200" b="1" dirty="0" err="1">
                <a:solidFill>
                  <a:schemeClr val="tx1"/>
                </a:solidFill>
              </a:rPr>
              <a:t>PHC,CHC,Dist</a:t>
            </a:r>
            <a:r>
              <a:rPr lang="en-IN" sz="3200" b="1" dirty="0">
                <a:solidFill>
                  <a:schemeClr val="tx1"/>
                </a:solidFill>
              </a:rPr>
              <a:t>. Hospitals</a:t>
            </a:r>
          </a:p>
          <a:p>
            <a:pPr algn="l">
              <a:buFont typeface="Arial" panose="020B0604020202020204" pitchFamily="34" charset="0"/>
              <a:buChar char="•"/>
            </a:pPr>
            <a:endParaRPr lang="en-US" b="0" i="0" dirty="0">
              <a:solidFill>
                <a:srgbClr val="FF0000"/>
              </a:solidFill>
              <a:effectLst/>
              <a:latin typeface="arial" panose="020B0604020202020204" pitchFamily="34" charset="0"/>
            </a:endParaRPr>
          </a:p>
          <a:p>
            <a:endParaRPr lang="en-IN" dirty="0"/>
          </a:p>
        </p:txBody>
      </p:sp>
      <p:pic>
        <p:nvPicPr>
          <p:cNvPr id="1026" name="Picture 2" descr="vishnuias.com/wp-content/uploads/2021/12/National-...">
            <a:extLst>
              <a:ext uri="{FF2B5EF4-FFF2-40B4-BE49-F238E27FC236}">
                <a16:creationId xmlns:a16="http://schemas.microsoft.com/office/drawing/2014/main" id="{ABC8E306-2016-81AA-07D3-AEFB6FD1E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821" y="4851650"/>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01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63FB083-E3C6-4CDB-9DA8-183956DDD59E}"/>
              </a:ext>
            </a:extLst>
          </p:cNvPr>
          <p:cNvGraphicFramePr/>
          <p:nvPr/>
        </p:nvGraphicFramePr>
        <p:xfrm>
          <a:off x="334051" y="1242623"/>
          <a:ext cx="2822330" cy="5268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F96C1A6-859A-4425-857E-6F39EF8D2FD9}"/>
              </a:ext>
            </a:extLst>
          </p:cNvPr>
          <p:cNvPicPr>
            <a:picLocks noChangeAspect="1"/>
          </p:cNvPicPr>
          <p:nvPr/>
        </p:nvPicPr>
        <p:blipFill>
          <a:blip r:embed="rId7"/>
          <a:stretch>
            <a:fillRect/>
          </a:stretch>
        </p:blipFill>
        <p:spPr>
          <a:xfrm>
            <a:off x="3914455" y="1540573"/>
            <a:ext cx="7232116" cy="4726533"/>
          </a:xfrm>
          <a:prstGeom prst="rect">
            <a:avLst/>
          </a:prstGeom>
          <a:ln>
            <a:noFill/>
          </a:ln>
          <a:effectLst>
            <a:outerShdw blurRad="190500" algn="tl" rotWithShape="0">
              <a:srgbClr val="000000">
                <a:alpha val="70000"/>
              </a:srgbClr>
            </a:outerShdw>
          </a:effectLst>
        </p:spPr>
      </p:pic>
      <p:graphicFrame>
        <p:nvGraphicFramePr>
          <p:cNvPr id="3" name="Diagram 2">
            <a:extLst>
              <a:ext uri="{FF2B5EF4-FFF2-40B4-BE49-F238E27FC236}">
                <a16:creationId xmlns:a16="http://schemas.microsoft.com/office/drawing/2014/main" id="{17950B25-1651-4F7C-A024-2F6A652AB832}"/>
              </a:ext>
            </a:extLst>
          </p:cNvPr>
          <p:cNvGraphicFramePr/>
          <p:nvPr/>
        </p:nvGraphicFramePr>
        <p:xfrm>
          <a:off x="2879775" y="110836"/>
          <a:ext cx="7019101" cy="1152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2003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56DDCC-E486-49E7-A318-03C54495CE33}"/>
              </a:ext>
            </a:extLst>
          </p:cNvPr>
          <p:cNvSpPr txBox="1"/>
          <p:nvPr/>
        </p:nvSpPr>
        <p:spPr>
          <a:xfrm>
            <a:off x="1152144" y="1056"/>
            <a:ext cx="9418320" cy="830997"/>
          </a:xfrm>
          <a:prstGeom prst="rect">
            <a:avLst/>
          </a:prstGeom>
          <a:noFill/>
        </p:spPr>
        <p:txBody>
          <a:bodyPr wrap="square" rtlCol="0">
            <a:spAutoFit/>
          </a:bodyPr>
          <a:lstStyle/>
          <a:p>
            <a:pPr algn="ctr"/>
            <a:r>
              <a:rPr lang="en-IN" sz="4800" b="1" dirty="0">
                <a:solidFill>
                  <a:schemeClr val="accent2">
                    <a:lumMod val="50000"/>
                  </a:schemeClr>
                </a:solidFill>
                <a:effectLst>
                  <a:outerShdw blurRad="38100" dist="38100" dir="2700000" algn="tl">
                    <a:srgbClr val="000000">
                      <a:alpha val="43137"/>
                    </a:srgbClr>
                  </a:outerShdw>
                </a:effectLst>
              </a:rPr>
              <a:t>Companies in respective Domains</a:t>
            </a:r>
          </a:p>
        </p:txBody>
      </p:sp>
      <p:graphicFrame>
        <p:nvGraphicFramePr>
          <p:cNvPr id="3" name="Table 3">
            <a:extLst>
              <a:ext uri="{FF2B5EF4-FFF2-40B4-BE49-F238E27FC236}">
                <a16:creationId xmlns:a16="http://schemas.microsoft.com/office/drawing/2014/main" id="{ECC038CC-3786-43FE-AE49-6EA8FBDB4606}"/>
              </a:ext>
            </a:extLst>
          </p:cNvPr>
          <p:cNvGraphicFramePr>
            <a:graphicFrameLocks noGrp="1"/>
          </p:cNvGraphicFramePr>
          <p:nvPr/>
        </p:nvGraphicFramePr>
        <p:xfrm>
          <a:off x="258619" y="841259"/>
          <a:ext cx="11693236" cy="7132320"/>
        </p:xfrm>
        <a:graphic>
          <a:graphicData uri="http://schemas.openxmlformats.org/drawingml/2006/table">
            <a:tbl>
              <a:tblPr firstRow="1" bandRow="1">
                <a:tableStyleId>{EB9631B5-78F2-41C9-869B-9F39066F8104}</a:tableStyleId>
              </a:tblPr>
              <a:tblGrid>
                <a:gridCol w="2338648">
                  <a:extLst>
                    <a:ext uri="{9D8B030D-6E8A-4147-A177-3AD203B41FA5}">
                      <a16:colId xmlns:a16="http://schemas.microsoft.com/office/drawing/2014/main" val="107248302"/>
                    </a:ext>
                  </a:extLst>
                </a:gridCol>
                <a:gridCol w="2338648">
                  <a:extLst>
                    <a:ext uri="{9D8B030D-6E8A-4147-A177-3AD203B41FA5}">
                      <a16:colId xmlns:a16="http://schemas.microsoft.com/office/drawing/2014/main" val="1803538586"/>
                    </a:ext>
                  </a:extLst>
                </a:gridCol>
                <a:gridCol w="2338648">
                  <a:extLst>
                    <a:ext uri="{9D8B030D-6E8A-4147-A177-3AD203B41FA5}">
                      <a16:colId xmlns:a16="http://schemas.microsoft.com/office/drawing/2014/main" val="140847948"/>
                    </a:ext>
                  </a:extLst>
                </a:gridCol>
                <a:gridCol w="1779081">
                  <a:extLst>
                    <a:ext uri="{9D8B030D-6E8A-4147-A177-3AD203B41FA5}">
                      <a16:colId xmlns:a16="http://schemas.microsoft.com/office/drawing/2014/main" val="1647501005"/>
                    </a:ext>
                  </a:extLst>
                </a:gridCol>
                <a:gridCol w="2898211">
                  <a:extLst>
                    <a:ext uri="{9D8B030D-6E8A-4147-A177-3AD203B41FA5}">
                      <a16:colId xmlns:a16="http://schemas.microsoft.com/office/drawing/2014/main" val="2375204294"/>
                    </a:ext>
                  </a:extLst>
                </a:gridCol>
              </a:tblGrid>
              <a:tr h="994460">
                <a:tc>
                  <a:txBody>
                    <a:bodyPr/>
                    <a:lstStyle/>
                    <a:p>
                      <a:pPr algn="ctr"/>
                      <a:r>
                        <a:rPr lang="en-IN" sz="2000" dirty="0">
                          <a:solidFill>
                            <a:schemeClr val="tx1"/>
                          </a:solidFill>
                        </a:rPr>
                        <a:t>Research and Development</a:t>
                      </a:r>
                    </a:p>
                  </a:txBody>
                  <a:tcPr>
                    <a:solidFill>
                      <a:schemeClr val="accent1"/>
                    </a:solidFill>
                  </a:tcPr>
                </a:tc>
                <a:tc>
                  <a:txBody>
                    <a:bodyPr/>
                    <a:lstStyle/>
                    <a:p>
                      <a:pPr algn="ctr"/>
                      <a:r>
                        <a:rPr lang="en-IN" sz="2000" dirty="0">
                          <a:solidFill>
                            <a:schemeClr val="tx1"/>
                          </a:solidFill>
                        </a:rPr>
                        <a:t>Manufacturing and quality management</a:t>
                      </a:r>
                    </a:p>
                  </a:txBody>
                  <a:tcPr>
                    <a:solidFill>
                      <a:schemeClr val="accent1"/>
                    </a:solidFill>
                  </a:tcPr>
                </a:tc>
                <a:tc>
                  <a:txBody>
                    <a:bodyPr/>
                    <a:lstStyle/>
                    <a:p>
                      <a:pPr algn="ctr"/>
                      <a:r>
                        <a:rPr lang="en-IN" sz="2000" dirty="0">
                          <a:solidFill>
                            <a:schemeClr val="tx1"/>
                          </a:solidFill>
                        </a:rPr>
                        <a:t>Formulation and Development</a:t>
                      </a:r>
                    </a:p>
                  </a:txBody>
                  <a:tcPr>
                    <a:solidFill>
                      <a:schemeClr val="accent1"/>
                    </a:solidFill>
                  </a:tcPr>
                </a:tc>
                <a:tc>
                  <a:txBody>
                    <a:bodyPr/>
                    <a:lstStyle/>
                    <a:p>
                      <a:pPr algn="ctr"/>
                      <a:r>
                        <a:rPr lang="en-IN" sz="2000" dirty="0">
                          <a:solidFill>
                            <a:schemeClr val="tx1"/>
                          </a:solidFill>
                        </a:rPr>
                        <a:t>Sales and Marketing</a:t>
                      </a:r>
                    </a:p>
                  </a:txBody>
                  <a:tcPr>
                    <a:solidFill>
                      <a:schemeClr val="accent1"/>
                    </a:solidFill>
                  </a:tcPr>
                </a:tc>
                <a:tc>
                  <a:txBody>
                    <a:bodyPr/>
                    <a:lstStyle/>
                    <a:p>
                      <a:pPr marL="0" indent="0" algn="ctr">
                        <a:buFont typeface="Wingdings" panose="05000000000000000000" pitchFamily="2" charset="2"/>
                        <a:buNone/>
                      </a:pPr>
                      <a:r>
                        <a:rPr lang="en-IN" sz="2000" dirty="0">
                          <a:solidFill>
                            <a:schemeClr val="tx1"/>
                          </a:solidFill>
                        </a:rPr>
                        <a:t>Pharmacovigilance</a:t>
                      </a:r>
                    </a:p>
                  </a:txBody>
                  <a:tcPr>
                    <a:solidFill>
                      <a:schemeClr val="accent1"/>
                    </a:solidFill>
                  </a:tcPr>
                </a:tc>
                <a:extLst>
                  <a:ext uri="{0D108BD9-81ED-4DB2-BD59-A6C34878D82A}">
                    <a16:rowId xmlns:a16="http://schemas.microsoft.com/office/drawing/2014/main" val="2947051155"/>
                  </a:ext>
                </a:extLst>
              </a:tr>
              <a:tr h="403040">
                <a:tc>
                  <a:txBody>
                    <a:bodyPr/>
                    <a:lstStyle/>
                    <a:p>
                      <a:pPr marL="285750" indent="-285750">
                        <a:buFont typeface="Wingdings" panose="05000000000000000000" pitchFamily="2" charset="2"/>
                        <a:buChar char="§"/>
                      </a:pPr>
                      <a:r>
                        <a:rPr lang="en-IN" sz="2000" dirty="0"/>
                        <a:t>Alembic Pharma</a:t>
                      </a:r>
                    </a:p>
                  </a:txBody>
                  <a:tcPr/>
                </a:tc>
                <a:tc>
                  <a:txBody>
                    <a:bodyPr/>
                    <a:lstStyle/>
                    <a:p>
                      <a:pPr marL="285750" indent="-285750">
                        <a:buFont typeface="Wingdings" panose="05000000000000000000" pitchFamily="2" charset="2"/>
                        <a:buChar char="§"/>
                      </a:pPr>
                      <a:r>
                        <a:rPr lang="en-IN" sz="2000" dirty="0"/>
                        <a:t>Torrent</a:t>
                      </a:r>
                    </a:p>
                  </a:txBody>
                  <a:tcPr/>
                </a:tc>
                <a:tc>
                  <a:txBody>
                    <a:bodyPr/>
                    <a:lstStyle/>
                    <a:p>
                      <a:pPr marL="285750" indent="-285750">
                        <a:buFont typeface="Wingdings" panose="05000000000000000000" pitchFamily="2" charset="2"/>
                        <a:buChar char="§"/>
                      </a:pPr>
                      <a:r>
                        <a:rPr lang="en-IN" sz="2000" dirty="0" err="1"/>
                        <a:t>Ciron</a:t>
                      </a:r>
                      <a:r>
                        <a:rPr lang="en-IN" sz="2000" dirty="0"/>
                        <a:t> Drugs</a:t>
                      </a:r>
                    </a:p>
                  </a:txBody>
                  <a:tcPr/>
                </a:tc>
                <a:tc>
                  <a:txBody>
                    <a:bodyPr/>
                    <a:lstStyle/>
                    <a:p>
                      <a:pPr marL="285750" indent="-285750">
                        <a:buFont typeface="Wingdings" panose="05000000000000000000" pitchFamily="2" charset="2"/>
                        <a:buChar char="§"/>
                      </a:pPr>
                      <a:r>
                        <a:rPr lang="en-IN" sz="2000" dirty="0"/>
                        <a:t>Insignia</a:t>
                      </a:r>
                    </a:p>
                  </a:txBody>
                  <a:tcPr/>
                </a:tc>
                <a:tc>
                  <a:txBody>
                    <a:bodyPr/>
                    <a:lstStyle/>
                    <a:p>
                      <a:pPr marL="285750" indent="-285750">
                        <a:buFont typeface="Wingdings" panose="05000000000000000000" pitchFamily="2" charset="2"/>
                        <a:buChar char="§"/>
                      </a:pPr>
                      <a:r>
                        <a:rPr lang="en-IN" sz="2000" dirty="0"/>
                        <a:t>Novartis</a:t>
                      </a:r>
                    </a:p>
                  </a:txBody>
                  <a:tcPr/>
                </a:tc>
                <a:extLst>
                  <a:ext uri="{0D108BD9-81ED-4DB2-BD59-A6C34878D82A}">
                    <a16:rowId xmlns:a16="http://schemas.microsoft.com/office/drawing/2014/main" val="1353868217"/>
                  </a:ext>
                </a:extLst>
              </a:tr>
              <a:tr h="700168">
                <a:tc>
                  <a:txBody>
                    <a:bodyPr/>
                    <a:lstStyle/>
                    <a:p>
                      <a:pPr marL="285750" indent="-285750">
                        <a:buFont typeface="Wingdings" panose="05000000000000000000" pitchFamily="2" charset="2"/>
                        <a:buChar char="§"/>
                      </a:pPr>
                      <a:r>
                        <a:rPr lang="en-IN" sz="2000" dirty="0" err="1"/>
                        <a:t>Unichem</a:t>
                      </a:r>
                      <a:r>
                        <a:rPr lang="en-IN" sz="2000" dirty="0"/>
                        <a:t> Labs</a:t>
                      </a:r>
                    </a:p>
                  </a:txBody>
                  <a:tcPr/>
                </a:tc>
                <a:tc>
                  <a:txBody>
                    <a:bodyPr/>
                    <a:lstStyle/>
                    <a:p>
                      <a:pPr marL="285750" indent="-285750">
                        <a:buFont typeface="Wingdings" panose="05000000000000000000" pitchFamily="2" charset="2"/>
                        <a:buChar char="§"/>
                      </a:pPr>
                      <a:r>
                        <a:rPr lang="en-IN" sz="2000" dirty="0"/>
                        <a:t>Glenmark</a:t>
                      </a:r>
                    </a:p>
                  </a:txBody>
                  <a:tcPr/>
                </a:tc>
                <a:tc>
                  <a:txBody>
                    <a:bodyPr/>
                    <a:lstStyle/>
                    <a:p>
                      <a:pPr marL="285750" indent="-285750">
                        <a:buFont typeface="Wingdings" panose="05000000000000000000" pitchFamily="2" charset="2"/>
                        <a:buChar char="§"/>
                      </a:pPr>
                      <a:r>
                        <a:rPr lang="en-IN" sz="2000" dirty="0"/>
                        <a:t>Ascent </a:t>
                      </a:r>
                    </a:p>
                  </a:txBody>
                  <a:tcPr/>
                </a:tc>
                <a:tc>
                  <a:txBody>
                    <a:bodyPr/>
                    <a:lstStyle/>
                    <a:p>
                      <a:pPr marL="285750" indent="-285750">
                        <a:buFont typeface="Wingdings" panose="05000000000000000000" pitchFamily="2" charset="2"/>
                        <a:buChar char="§"/>
                      </a:pPr>
                      <a:r>
                        <a:rPr lang="en-IN" sz="2000" dirty="0"/>
                        <a:t>Eli Lily and Company</a:t>
                      </a:r>
                    </a:p>
                  </a:txBody>
                  <a:tcPr/>
                </a:tc>
                <a:tc>
                  <a:txBody>
                    <a:bodyPr/>
                    <a:lstStyle/>
                    <a:p>
                      <a:pPr marL="285750" indent="-285750">
                        <a:buFont typeface="Wingdings" panose="05000000000000000000" pitchFamily="2" charset="2"/>
                        <a:buChar char="§"/>
                      </a:pPr>
                      <a:r>
                        <a:rPr lang="en-IN" sz="2000" dirty="0"/>
                        <a:t>Laurus Labs</a:t>
                      </a:r>
                    </a:p>
                  </a:txBody>
                  <a:tcPr/>
                </a:tc>
                <a:extLst>
                  <a:ext uri="{0D108BD9-81ED-4DB2-BD59-A6C34878D82A}">
                    <a16:rowId xmlns:a16="http://schemas.microsoft.com/office/drawing/2014/main" val="285589000"/>
                  </a:ext>
                </a:extLst>
              </a:tr>
              <a:tr h="700168">
                <a:tc>
                  <a:txBody>
                    <a:bodyPr/>
                    <a:lstStyle/>
                    <a:p>
                      <a:pPr marL="285750" indent="-285750">
                        <a:buFont typeface="Wingdings" panose="05000000000000000000" pitchFamily="2" charset="2"/>
                        <a:buChar char="§"/>
                      </a:pPr>
                      <a:r>
                        <a:rPr lang="en-IN" sz="2000" dirty="0" err="1"/>
                        <a:t>Dr.</a:t>
                      </a:r>
                      <a:r>
                        <a:rPr lang="en-IN" sz="2000" dirty="0"/>
                        <a:t> Reddy’s Lab</a:t>
                      </a:r>
                    </a:p>
                  </a:txBody>
                  <a:tcPr/>
                </a:tc>
                <a:tc>
                  <a:txBody>
                    <a:bodyPr/>
                    <a:lstStyle/>
                    <a:p>
                      <a:pPr marL="285750" indent="-285750">
                        <a:buFont typeface="Wingdings" panose="05000000000000000000" pitchFamily="2" charset="2"/>
                        <a:buChar char="§"/>
                      </a:pPr>
                      <a:r>
                        <a:rPr lang="en-IN" sz="2000" dirty="0"/>
                        <a:t>Abbott</a:t>
                      </a:r>
                    </a:p>
                  </a:txBody>
                  <a:tcPr/>
                </a:tc>
                <a:tc>
                  <a:txBody>
                    <a:bodyPr/>
                    <a:lstStyle/>
                    <a:p>
                      <a:pPr marL="285750" indent="-285750">
                        <a:buFont typeface="Wingdings" panose="05000000000000000000" pitchFamily="2" charset="2"/>
                        <a:buChar char="§"/>
                      </a:pPr>
                      <a:r>
                        <a:rPr lang="en-IN" sz="2000" dirty="0"/>
                        <a:t>GLOBELA</a:t>
                      </a:r>
                    </a:p>
                  </a:txBody>
                  <a:tcPr/>
                </a:tc>
                <a:tc>
                  <a:txBody>
                    <a:bodyPr/>
                    <a:lstStyle/>
                    <a:p>
                      <a:pPr marL="285750" indent="-285750">
                        <a:buFont typeface="Wingdings" panose="05000000000000000000" pitchFamily="2" charset="2"/>
                        <a:buChar char="§"/>
                      </a:pPr>
                      <a:r>
                        <a:rPr lang="en-IN" sz="2000" dirty="0" err="1"/>
                        <a:t>GlaxoSmith</a:t>
                      </a:r>
                      <a:endParaRPr lang="en-IN" sz="2000" dirty="0"/>
                    </a:p>
                    <a:p>
                      <a:pPr marL="0" indent="0">
                        <a:buFont typeface="Wingdings" panose="05000000000000000000" pitchFamily="2" charset="2"/>
                        <a:buNone/>
                      </a:pPr>
                      <a:r>
                        <a:rPr lang="en-IN" sz="2000" dirty="0"/>
                        <a:t>     Kline</a:t>
                      </a:r>
                    </a:p>
                  </a:txBody>
                  <a:tcPr/>
                </a:tc>
                <a:tc>
                  <a:txBody>
                    <a:bodyPr/>
                    <a:lstStyle/>
                    <a:p>
                      <a:pPr marL="285750" indent="-285750">
                        <a:buFont typeface="Wingdings" panose="05000000000000000000" pitchFamily="2" charset="2"/>
                        <a:buChar char="§"/>
                      </a:pPr>
                      <a:r>
                        <a:rPr lang="en-IN" sz="2000" dirty="0"/>
                        <a:t>Granules</a:t>
                      </a:r>
                    </a:p>
                  </a:txBody>
                  <a:tcPr/>
                </a:tc>
                <a:extLst>
                  <a:ext uri="{0D108BD9-81ED-4DB2-BD59-A6C34878D82A}">
                    <a16:rowId xmlns:a16="http://schemas.microsoft.com/office/drawing/2014/main" val="2285123374"/>
                  </a:ext>
                </a:extLst>
              </a:tr>
              <a:tr h="700168">
                <a:tc>
                  <a:txBody>
                    <a:bodyPr/>
                    <a:lstStyle/>
                    <a:p>
                      <a:pPr marL="285750" indent="-285750">
                        <a:buFont typeface="Wingdings" panose="05000000000000000000" pitchFamily="2" charset="2"/>
                        <a:buChar char="§"/>
                      </a:pPr>
                      <a:r>
                        <a:rPr lang="en-IN" sz="2000" dirty="0"/>
                        <a:t>Aurobindo Pharma</a:t>
                      </a:r>
                    </a:p>
                  </a:txBody>
                  <a:tcPr/>
                </a:tc>
                <a:tc>
                  <a:txBody>
                    <a:bodyPr/>
                    <a:lstStyle/>
                    <a:p>
                      <a:pPr marL="285750" indent="-285750">
                        <a:buFont typeface="Wingdings" panose="05000000000000000000" pitchFamily="2" charset="2"/>
                        <a:buChar char="§"/>
                      </a:pPr>
                      <a:r>
                        <a:rPr lang="en-IN" sz="2000" dirty="0"/>
                        <a:t>Accent Pharmaceuticals</a:t>
                      </a:r>
                    </a:p>
                  </a:txBody>
                  <a:tcPr/>
                </a:tc>
                <a:tc>
                  <a:txBody>
                    <a:bodyPr/>
                    <a:lstStyle/>
                    <a:p>
                      <a:pPr marL="285750" indent="-285750">
                        <a:buFont typeface="Wingdings" panose="05000000000000000000" pitchFamily="2" charset="2"/>
                        <a:buChar char="§"/>
                      </a:pPr>
                      <a:r>
                        <a:rPr lang="en-IN" sz="2000" dirty="0"/>
                        <a:t>CIPLA</a:t>
                      </a:r>
                    </a:p>
                  </a:txBody>
                  <a:tcPr/>
                </a:tc>
                <a:tc>
                  <a:txBody>
                    <a:bodyPr/>
                    <a:lstStyle/>
                    <a:p>
                      <a:pPr marL="285750" indent="-285750">
                        <a:buFont typeface="Wingdings" panose="05000000000000000000" pitchFamily="2" charset="2"/>
                        <a:buChar char="§"/>
                      </a:pPr>
                      <a:r>
                        <a:rPr lang="en-IN" sz="2000" dirty="0"/>
                        <a:t>Sanofi</a:t>
                      </a:r>
                    </a:p>
                  </a:txBody>
                  <a:tcPr/>
                </a:tc>
                <a:tc>
                  <a:txBody>
                    <a:bodyPr/>
                    <a:lstStyle/>
                    <a:p>
                      <a:pPr marL="285750" indent="-285750">
                        <a:buFont typeface="Wingdings" panose="05000000000000000000" pitchFamily="2" charset="2"/>
                        <a:buChar char="§"/>
                      </a:pPr>
                      <a:r>
                        <a:rPr lang="en-IN" sz="2000" dirty="0"/>
                        <a:t>Quintiles</a:t>
                      </a:r>
                    </a:p>
                    <a:p>
                      <a:pPr marL="285750" indent="-285750">
                        <a:buFont typeface="Wingdings" panose="05000000000000000000" pitchFamily="2" charset="2"/>
                        <a:buChar char="§"/>
                      </a:pPr>
                      <a:r>
                        <a:rPr lang="en-IN" sz="2000" dirty="0"/>
                        <a:t>HCL</a:t>
                      </a:r>
                    </a:p>
                  </a:txBody>
                  <a:tcPr/>
                </a:tc>
                <a:extLst>
                  <a:ext uri="{0D108BD9-81ED-4DB2-BD59-A6C34878D82A}">
                    <a16:rowId xmlns:a16="http://schemas.microsoft.com/office/drawing/2014/main" val="371261164"/>
                  </a:ext>
                </a:extLst>
              </a:tr>
              <a:tr h="700168">
                <a:tc>
                  <a:txBody>
                    <a:bodyPr/>
                    <a:lstStyle/>
                    <a:p>
                      <a:pPr marL="285750" indent="-285750">
                        <a:buFont typeface="Wingdings" panose="05000000000000000000" pitchFamily="2" charset="2"/>
                        <a:buChar char="§"/>
                      </a:pPr>
                      <a:r>
                        <a:rPr lang="en-IN" sz="2000" dirty="0"/>
                        <a:t>Sun Pharma</a:t>
                      </a:r>
                    </a:p>
                  </a:txBody>
                  <a:tcPr/>
                </a:tc>
                <a:tc>
                  <a:txBody>
                    <a:bodyPr/>
                    <a:lstStyle/>
                    <a:p>
                      <a:pPr marL="285750" indent="-285750">
                        <a:buFont typeface="Wingdings" panose="05000000000000000000" pitchFamily="2" charset="2"/>
                        <a:buChar char="§"/>
                      </a:pPr>
                      <a:r>
                        <a:rPr lang="en-IN" sz="2000" dirty="0" err="1"/>
                        <a:t>Accreation</a:t>
                      </a:r>
                      <a:r>
                        <a:rPr lang="en-IN" sz="2000" dirty="0"/>
                        <a:t> Pharmaceuticals</a:t>
                      </a:r>
                    </a:p>
                  </a:txBody>
                  <a:tcPr/>
                </a:tc>
                <a:tc>
                  <a:txBody>
                    <a:bodyPr/>
                    <a:lstStyle/>
                    <a:p>
                      <a:pPr marL="285750" indent="-285750">
                        <a:buFont typeface="Wingdings" panose="05000000000000000000" pitchFamily="2" charset="2"/>
                        <a:buChar char="§"/>
                      </a:pPr>
                      <a:r>
                        <a:rPr lang="en-IN" sz="2000" dirty="0"/>
                        <a:t>Sun Pharma</a:t>
                      </a:r>
                    </a:p>
                  </a:txBody>
                  <a:tcPr/>
                </a:tc>
                <a:tc>
                  <a:txBody>
                    <a:bodyPr/>
                    <a:lstStyle/>
                    <a:p>
                      <a:pPr marL="285750" indent="-285750">
                        <a:buFont typeface="Wingdings" panose="05000000000000000000" pitchFamily="2" charset="2"/>
                        <a:buChar char="§"/>
                      </a:pPr>
                      <a:r>
                        <a:rPr lang="en-IN" sz="2000" dirty="0"/>
                        <a:t>Novartis</a:t>
                      </a:r>
                    </a:p>
                  </a:txBody>
                  <a:tcPr/>
                </a:tc>
                <a:tc>
                  <a:txBody>
                    <a:bodyPr/>
                    <a:lstStyle/>
                    <a:p>
                      <a:pPr marL="285750" indent="-285750">
                        <a:buFont typeface="Wingdings" panose="05000000000000000000" pitchFamily="2" charset="2"/>
                        <a:buChar char="§"/>
                      </a:pPr>
                      <a:r>
                        <a:rPr lang="en-IN" sz="2000" dirty="0" err="1"/>
                        <a:t>Syngene</a:t>
                      </a:r>
                      <a:endParaRPr lang="en-IN" sz="2000" dirty="0"/>
                    </a:p>
                  </a:txBody>
                  <a:tcPr/>
                </a:tc>
                <a:extLst>
                  <a:ext uri="{0D108BD9-81ED-4DB2-BD59-A6C34878D82A}">
                    <a16:rowId xmlns:a16="http://schemas.microsoft.com/office/drawing/2014/main" val="667330695"/>
                  </a:ext>
                </a:extLst>
              </a:tr>
              <a:tr h="700168">
                <a:tc>
                  <a:txBody>
                    <a:bodyPr/>
                    <a:lstStyle/>
                    <a:p>
                      <a:pPr marL="285750" indent="-285750">
                        <a:buFont typeface="Wingdings" panose="05000000000000000000" pitchFamily="2" charset="2"/>
                        <a:buChar char="§"/>
                      </a:pPr>
                      <a:r>
                        <a:rPr lang="en-IN" sz="2000" dirty="0"/>
                        <a:t>Lupin</a:t>
                      </a:r>
                    </a:p>
                  </a:txBody>
                  <a:tcPr/>
                </a:tc>
                <a:tc>
                  <a:txBody>
                    <a:bodyPr/>
                    <a:lstStyle/>
                    <a:p>
                      <a:pPr marL="285750" indent="-285750">
                        <a:buFont typeface="Wingdings" panose="05000000000000000000" pitchFamily="2" charset="2"/>
                        <a:buChar char="§"/>
                      </a:pPr>
                      <a:r>
                        <a:rPr lang="en-IN" sz="2000" dirty="0"/>
                        <a:t>Abhilash Chemicals</a:t>
                      </a:r>
                    </a:p>
                  </a:txBody>
                  <a:tcPr/>
                </a:tc>
                <a:tc>
                  <a:txBody>
                    <a:bodyPr/>
                    <a:lstStyle/>
                    <a:p>
                      <a:pPr marL="285750" indent="-285750">
                        <a:buFont typeface="Wingdings" panose="05000000000000000000" pitchFamily="2" charset="2"/>
                        <a:buChar char="§"/>
                      </a:pPr>
                      <a:r>
                        <a:rPr lang="en-IN" sz="2000" dirty="0"/>
                        <a:t>Glenmark</a:t>
                      </a:r>
                    </a:p>
                  </a:txBody>
                  <a:tcPr/>
                </a:tc>
                <a:tc>
                  <a:txBody>
                    <a:bodyPr/>
                    <a:lstStyle/>
                    <a:p>
                      <a:pPr marL="285750" indent="-285750">
                        <a:buFont typeface="Wingdings" panose="05000000000000000000" pitchFamily="2" charset="2"/>
                        <a:buChar char="§"/>
                      </a:pPr>
                      <a:r>
                        <a:rPr lang="en-IN" sz="2000" dirty="0"/>
                        <a:t>Pfizer</a:t>
                      </a:r>
                    </a:p>
                  </a:txBody>
                  <a:tcPr/>
                </a:tc>
                <a:tc>
                  <a:txBody>
                    <a:bodyPr/>
                    <a:lstStyle/>
                    <a:p>
                      <a:pPr marL="342900" indent="-342900">
                        <a:buFont typeface="Wingdings" panose="05000000000000000000" pitchFamily="2" charset="2"/>
                        <a:buChar char="§"/>
                      </a:pPr>
                      <a:r>
                        <a:rPr lang="en-IN" sz="2000" dirty="0"/>
                        <a:t>Cognizant</a:t>
                      </a:r>
                    </a:p>
                    <a:p>
                      <a:pPr marL="342900" indent="-342900">
                        <a:buFont typeface="Wingdings" panose="05000000000000000000" pitchFamily="2" charset="2"/>
                        <a:buChar char="§"/>
                      </a:pPr>
                      <a:r>
                        <a:rPr lang="en-IN" sz="2000" dirty="0"/>
                        <a:t>ICON</a:t>
                      </a:r>
                    </a:p>
                  </a:txBody>
                  <a:tcPr/>
                </a:tc>
                <a:extLst>
                  <a:ext uri="{0D108BD9-81ED-4DB2-BD59-A6C34878D82A}">
                    <a16:rowId xmlns:a16="http://schemas.microsoft.com/office/drawing/2014/main" val="2874650192"/>
                  </a:ext>
                </a:extLst>
              </a:tr>
              <a:tr h="994460">
                <a:tc>
                  <a:txBody>
                    <a:bodyPr/>
                    <a:lstStyle/>
                    <a:p>
                      <a:pPr marL="285750" indent="-285750">
                        <a:buFont typeface="Wingdings" panose="05000000000000000000" pitchFamily="2" charset="2"/>
                        <a:buChar char="§"/>
                      </a:pPr>
                      <a:r>
                        <a:rPr lang="en-IN" sz="2000" dirty="0"/>
                        <a:t>Glenmark Pharma</a:t>
                      </a:r>
                    </a:p>
                    <a:p>
                      <a:pPr marL="285750" indent="-285750">
                        <a:buFont typeface="Wingdings" panose="05000000000000000000" pitchFamily="2" charset="2"/>
                        <a:buChar char="§"/>
                      </a:pPr>
                      <a:r>
                        <a:rPr lang="en-IN" sz="2000" dirty="0" err="1"/>
                        <a:t>Cadila</a:t>
                      </a:r>
                      <a:endParaRPr lang="en-IN" sz="2000" dirty="0"/>
                    </a:p>
                  </a:txBody>
                  <a:tcPr/>
                </a:tc>
                <a:tc>
                  <a:txBody>
                    <a:bodyPr/>
                    <a:lstStyle/>
                    <a:p>
                      <a:pPr marL="285750" indent="-285750">
                        <a:buFont typeface="Wingdings" panose="05000000000000000000" pitchFamily="2" charset="2"/>
                        <a:buChar char="§"/>
                      </a:pPr>
                      <a:endParaRPr lang="en-IN" sz="2000" dirty="0"/>
                    </a:p>
                  </a:txBody>
                  <a:tcPr/>
                </a:tc>
                <a:tc>
                  <a:txBody>
                    <a:bodyPr/>
                    <a:lstStyle/>
                    <a:p>
                      <a:pPr marL="0" indent="0">
                        <a:buFont typeface="Wingdings" panose="05000000000000000000" pitchFamily="2" charset="2"/>
                        <a:buNone/>
                      </a:pPr>
                      <a:endParaRPr lang="en-IN" sz="2000" dirty="0"/>
                    </a:p>
                  </a:txBody>
                  <a:tcPr/>
                </a:tc>
                <a:tc>
                  <a:txBody>
                    <a:bodyPr/>
                    <a:lstStyle/>
                    <a:p>
                      <a:pPr marL="285750" indent="-285750">
                        <a:buFont typeface="Wingdings" panose="05000000000000000000" pitchFamily="2" charset="2"/>
                        <a:buChar char="§"/>
                      </a:pPr>
                      <a:endParaRPr lang="en-IN" sz="2000" dirty="0"/>
                    </a:p>
                  </a:txBody>
                  <a:tcPr/>
                </a:tc>
                <a:tc>
                  <a:txBody>
                    <a:bodyPr/>
                    <a:lstStyle/>
                    <a:p>
                      <a:pPr marL="0" indent="0">
                        <a:buFont typeface="Wingdings" panose="05000000000000000000" pitchFamily="2" charset="2"/>
                        <a:buNone/>
                      </a:pPr>
                      <a:endParaRPr lang="en-IN" sz="2000" dirty="0"/>
                    </a:p>
                  </a:txBody>
                  <a:tcPr/>
                </a:tc>
                <a:extLst>
                  <a:ext uri="{0D108BD9-81ED-4DB2-BD59-A6C34878D82A}">
                    <a16:rowId xmlns:a16="http://schemas.microsoft.com/office/drawing/2014/main" val="1257342927"/>
                  </a:ext>
                </a:extLst>
              </a:tr>
            </a:tbl>
          </a:graphicData>
        </a:graphic>
      </p:graphicFrame>
    </p:spTree>
    <p:extLst>
      <p:ext uri="{BB962C8B-B14F-4D97-AF65-F5344CB8AC3E}">
        <p14:creationId xmlns:p14="http://schemas.microsoft.com/office/powerpoint/2010/main" val="241090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BAEB-58BF-454B-1F80-0D7DE547DA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E1ED391-70FE-596C-846E-C18CF13B9911}"/>
              </a:ext>
            </a:extLst>
          </p:cNvPr>
          <p:cNvSpPr>
            <a:spLocks noGrp="1"/>
          </p:cNvSpPr>
          <p:nvPr>
            <p:ph idx="1"/>
          </p:nvPr>
        </p:nvSpPr>
        <p:spPr/>
        <p:txBody>
          <a:bodyPr/>
          <a:lstStyle/>
          <a:p>
            <a:endParaRPr lang="en-IN"/>
          </a:p>
        </p:txBody>
      </p:sp>
      <p:pic>
        <p:nvPicPr>
          <p:cNvPr id="7" name="Picture 6">
            <a:extLst>
              <a:ext uri="{FF2B5EF4-FFF2-40B4-BE49-F238E27FC236}">
                <a16:creationId xmlns:a16="http://schemas.microsoft.com/office/drawing/2014/main" id="{BC1CC200-A4EE-6147-1782-240E9949FE9B}"/>
              </a:ext>
            </a:extLst>
          </p:cNvPr>
          <p:cNvPicPr>
            <a:picLocks noChangeAspect="1"/>
          </p:cNvPicPr>
          <p:nvPr/>
        </p:nvPicPr>
        <p:blipFill rotWithShape="1">
          <a:blip r:embed="rId3"/>
          <a:srcRect l="20024" t="16100" r="24645" b="21635"/>
          <a:stretch/>
        </p:blipFill>
        <p:spPr>
          <a:xfrm>
            <a:off x="838200" y="365125"/>
            <a:ext cx="10515600" cy="5956448"/>
          </a:xfrm>
          <a:prstGeom prst="rect">
            <a:avLst/>
          </a:prstGeom>
        </p:spPr>
      </p:pic>
    </p:spTree>
    <p:extLst>
      <p:ext uri="{BB962C8B-B14F-4D97-AF65-F5344CB8AC3E}">
        <p14:creationId xmlns:p14="http://schemas.microsoft.com/office/powerpoint/2010/main" val="1575430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CEB9-F049-FD59-0202-003DFB7B8A80}"/>
              </a:ext>
            </a:extLst>
          </p:cNvPr>
          <p:cNvSpPr>
            <a:spLocks noGrp="1"/>
          </p:cNvSpPr>
          <p:nvPr>
            <p:ph type="title"/>
          </p:nvPr>
        </p:nvSpPr>
        <p:spPr/>
        <p:txBody>
          <a:bodyPr/>
          <a:lstStyle/>
          <a:p>
            <a:r>
              <a:rPr lang="en-US" dirty="0"/>
              <a:t>Community Pharmacy Professional</a:t>
            </a:r>
            <a:endParaRPr lang="en-IN" dirty="0"/>
          </a:p>
        </p:txBody>
      </p:sp>
      <p:sp>
        <p:nvSpPr>
          <p:cNvPr id="3" name="Content Placeholder 2">
            <a:extLst>
              <a:ext uri="{FF2B5EF4-FFF2-40B4-BE49-F238E27FC236}">
                <a16:creationId xmlns:a16="http://schemas.microsoft.com/office/drawing/2014/main" id="{FC96DC93-F004-1AAF-C1DA-E43BED6A3B9A}"/>
              </a:ext>
            </a:extLst>
          </p:cNvPr>
          <p:cNvSpPr>
            <a:spLocks noGrp="1"/>
          </p:cNvSpPr>
          <p:nvPr>
            <p:ph idx="1"/>
          </p:nvPr>
        </p:nvSpPr>
        <p:spPr>
          <a:xfrm>
            <a:off x="1636776" y="1540188"/>
            <a:ext cx="10232136" cy="4693701"/>
          </a:xfrm>
        </p:spPr>
        <p:txBody>
          <a:bodyPr>
            <a:normAutofit/>
          </a:bodyPr>
          <a:lstStyle/>
          <a:p>
            <a:r>
              <a:rPr lang="en-US" sz="2400" dirty="0"/>
              <a:t>Work for Community(</a:t>
            </a:r>
            <a:r>
              <a:rPr lang="en-US" sz="2400" b="0" i="0" dirty="0">
                <a:solidFill>
                  <a:srgbClr val="202124"/>
                </a:solidFill>
                <a:effectLst/>
                <a:latin typeface="arial" panose="020B0604020202020204" pitchFamily="34" charset="0"/>
              </a:rPr>
              <a:t>a group of people living in the same place)</a:t>
            </a:r>
            <a:r>
              <a:rPr lang="en-US" sz="2400" dirty="0"/>
              <a:t> in the heart of cities, towns and villages. </a:t>
            </a:r>
          </a:p>
          <a:p>
            <a:r>
              <a:rPr lang="en-US" sz="2400" dirty="0"/>
              <a:t>Involved in assessing conditions, dispensing medicines and offering advice to patients and the public. </a:t>
            </a:r>
          </a:p>
          <a:p>
            <a:r>
              <a:rPr lang="en-US" sz="2400" dirty="0"/>
              <a:t> Play an important role helping to promote health and wellbeing in your community. </a:t>
            </a:r>
          </a:p>
          <a:p>
            <a:r>
              <a:rPr lang="en-US" sz="2400" dirty="0"/>
              <a:t> involved in managing long-term conditions or delivering flu vaccinations. </a:t>
            </a:r>
          </a:p>
          <a:p>
            <a:r>
              <a:rPr lang="en-US" sz="2400" dirty="0"/>
              <a:t> manage your own business or work for a larger chain, each with its own rewards and opportunities.</a:t>
            </a:r>
            <a:endParaRPr lang="en-IN" sz="2400" dirty="0"/>
          </a:p>
        </p:txBody>
      </p:sp>
    </p:spTree>
    <p:extLst>
      <p:ext uri="{BB962C8B-B14F-4D97-AF65-F5344CB8AC3E}">
        <p14:creationId xmlns:p14="http://schemas.microsoft.com/office/powerpoint/2010/main" val="274491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C312-6CB4-D210-4678-93BC75243DD4}"/>
              </a:ext>
            </a:extLst>
          </p:cNvPr>
          <p:cNvSpPr>
            <a:spLocks noGrp="1"/>
          </p:cNvSpPr>
          <p:nvPr>
            <p:ph type="title"/>
          </p:nvPr>
        </p:nvSpPr>
        <p:spPr/>
        <p:txBody>
          <a:bodyPr/>
          <a:lstStyle/>
          <a:p>
            <a:r>
              <a:rPr lang="en-US" dirty="0"/>
              <a:t>Hospital Pharmacy Professional</a:t>
            </a:r>
            <a:endParaRPr lang="en-IN" dirty="0"/>
          </a:p>
        </p:txBody>
      </p:sp>
      <p:sp>
        <p:nvSpPr>
          <p:cNvPr id="3" name="Content Placeholder 2">
            <a:extLst>
              <a:ext uri="{FF2B5EF4-FFF2-40B4-BE49-F238E27FC236}">
                <a16:creationId xmlns:a16="http://schemas.microsoft.com/office/drawing/2014/main" id="{31B56011-C267-CC17-E9E5-7E4255A0CF40}"/>
              </a:ext>
            </a:extLst>
          </p:cNvPr>
          <p:cNvSpPr>
            <a:spLocks noGrp="1"/>
          </p:cNvSpPr>
          <p:nvPr>
            <p:ph idx="1"/>
          </p:nvPr>
        </p:nvSpPr>
        <p:spPr>
          <a:xfrm>
            <a:off x="1830260" y="1540189"/>
            <a:ext cx="8915400" cy="3777622"/>
          </a:xfrm>
        </p:spPr>
        <p:txBody>
          <a:bodyPr>
            <a:normAutofit fontScale="92500"/>
          </a:bodyPr>
          <a:lstStyle/>
          <a:p>
            <a:r>
              <a:rPr lang="en-US" sz="2400" dirty="0"/>
              <a:t>In Hospital They are part of a large multidisciplinary team. Pharmacist rotate through various clinical specialties such as surgery, the heart (cardiology) or </a:t>
            </a:r>
            <a:r>
              <a:rPr lang="en-US" sz="2400" dirty="0" err="1"/>
              <a:t>paediatrics</a:t>
            </a:r>
            <a:r>
              <a:rPr lang="en-US" sz="2400" dirty="0"/>
              <a:t> (child health) before deciding to </a:t>
            </a:r>
            <a:r>
              <a:rPr lang="en-US" sz="2400" dirty="0" err="1"/>
              <a:t>specialise</a:t>
            </a:r>
            <a:r>
              <a:rPr lang="en-US" sz="2400" dirty="0"/>
              <a:t> in a particular area. </a:t>
            </a:r>
          </a:p>
          <a:p>
            <a:r>
              <a:rPr lang="en-US" sz="2400" dirty="0"/>
              <a:t>Prescribe and review medication for patients by making sure patients are not taking too many medicines or are suffering from unnecessary problems. </a:t>
            </a:r>
          </a:p>
          <a:p>
            <a:r>
              <a:rPr lang="en-US" sz="2400" dirty="0"/>
              <a:t>Attend ward rounds with a team made up of different healthcare professions or even run specialist clinics for patients.</a:t>
            </a:r>
            <a:endParaRPr lang="en-IN" sz="2400" dirty="0"/>
          </a:p>
        </p:txBody>
      </p:sp>
    </p:spTree>
    <p:extLst>
      <p:ext uri="{BB962C8B-B14F-4D97-AF65-F5344CB8AC3E}">
        <p14:creationId xmlns:p14="http://schemas.microsoft.com/office/powerpoint/2010/main" val="93146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68F8-1DA9-78A9-2CDA-A93C648D7882}"/>
              </a:ext>
            </a:extLst>
          </p:cNvPr>
          <p:cNvSpPr>
            <a:spLocks noGrp="1"/>
          </p:cNvSpPr>
          <p:nvPr>
            <p:ph type="title"/>
          </p:nvPr>
        </p:nvSpPr>
        <p:spPr>
          <a:xfrm>
            <a:off x="2218021" y="212630"/>
            <a:ext cx="8911687" cy="774922"/>
          </a:xfrm>
        </p:spPr>
        <p:txBody>
          <a:bodyPr/>
          <a:lstStyle/>
          <a:p>
            <a:r>
              <a:rPr lang="en-US" sz="4400" b="1" dirty="0"/>
              <a:t>Pharmaceutical Industry:</a:t>
            </a:r>
            <a:endParaRPr lang="en-IN" dirty="0"/>
          </a:p>
        </p:txBody>
      </p:sp>
      <p:sp>
        <p:nvSpPr>
          <p:cNvPr id="3" name="Content Placeholder 2">
            <a:extLst>
              <a:ext uri="{FF2B5EF4-FFF2-40B4-BE49-F238E27FC236}">
                <a16:creationId xmlns:a16="http://schemas.microsoft.com/office/drawing/2014/main" id="{FA2E4041-48E5-5DAC-24B4-FC1819667E70}"/>
              </a:ext>
            </a:extLst>
          </p:cNvPr>
          <p:cNvSpPr>
            <a:spLocks noGrp="1"/>
          </p:cNvSpPr>
          <p:nvPr>
            <p:ph idx="1"/>
          </p:nvPr>
        </p:nvSpPr>
        <p:spPr>
          <a:xfrm>
            <a:off x="1536192" y="1101276"/>
            <a:ext cx="10469880" cy="4952051"/>
          </a:xfrm>
        </p:spPr>
        <p:txBody>
          <a:bodyPr>
            <a:normAutofit/>
          </a:bodyPr>
          <a:lstStyle/>
          <a:p>
            <a:r>
              <a:rPr lang="en-US" sz="1400" dirty="0"/>
              <a:t>involved in manufacturing medicines, devices and technology. </a:t>
            </a:r>
          </a:p>
          <a:p>
            <a:r>
              <a:rPr lang="en-US" sz="1400" dirty="0"/>
              <a:t> could be involved in clinical trials, discovery and design of new medicines or developing papers which evaluate the safe and effective use of a medicine.</a:t>
            </a:r>
          </a:p>
          <a:p>
            <a:r>
              <a:rPr lang="en-US" sz="1400" dirty="0"/>
              <a:t>more commercial roles in marketing or sales management. Industrial pharmacy can be extremely rewarding, often leading to managerial positions and potential for foreign travel.</a:t>
            </a:r>
          </a:p>
          <a:p>
            <a:r>
              <a:rPr lang="en-US" sz="2000" dirty="0"/>
              <a:t>Some of the major positions in pharmaceutical industries where the pharmacist is employed include </a:t>
            </a:r>
          </a:p>
          <a:p>
            <a:pPr lvl="1"/>
            <a:r>
              <a:rPr lang="en-US" sz="1100" dirty="0"/>
              <a:t>production and manufacturing, </a:t>
            </a:r>
          </a:p>
          <a:p>
            <a:pPr lvl="1"/>
            <a:r>
              <a:rPr lang="en-US" sz="1100" dirty="0"/>
              <a:t>research and development, </a:t>
            </a:r>
          </a:p>
          <a:p>
            <a:pPr lvl="1"/>
            <a:r>
              <a:rPr lang="en-US" sz="1100" dirty="0"/>
              <a:t>quality control, </a:t>
            </a:r>
          </a:p>
          <a:p>
            <a:pPr lvl="1"/>
            <a:r>
              <a:rPr lang="en-US" sz="1100" dirty="0"/>
              <a:t>quality assurance, </a:t>
            </a:r>
          </a:p>
          <a:p>
            <a:pPr lvl="1"/>
            <a:r>
              <a:rPr lang="en-US" sz="1100" dirty="0"/>
              <a:t>pharmacovigilance, </a:t>
            </a:r>
          </a:p>
          <a:p>
            <a:pPr lvl="1"/>
            <a:r>
              <a:rPr lang="en-US" sz="1100" dirty="0"/>
              <a:t>regulatory affairs, </a:t>
            </a:r>
          </a:p>
          <a:p>
            <a:pPr lvl="1"/>
            <a:r>
              <a:rPr lang="en-US" sz="1100" dirty="0"/>
              <a:t>business operations, </a:t>
            </a:r>
          </a:p>
          <a:p>
            <a:pPr lvl="1"/>
            <a:r>
              <a:rPr lang="en-US" sz="1100" dirty="0"/>
              <a:t>sales, and </a:t>
            </a:r>
          </a:p>
          <a:p>
            <a:pPr lvl="1"/>
            <a:r>
              <a:rPr lang="en-US" sz="1100" dirty="0"/>
              <a:t>administration, etc.</a:t>
            </a:r>
          </a:p>
          <a:p>
            <a:endParaRPr lang="en-IN" sz="1100" dirty="0"/>
          </a:p>
        </p:txBody>
      </p:sp>
    </p:spTree>
    <p:extLst>
      <p:ext uri="{BB962C8B-B14F-4D97-AF65-F5344CB8AC3E}">
        <p14:creationId xmlns:p14="http://schemas.microsoft.com/office/powerpoint/2010/main" val="87845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7BA8-7504-9FE5-90FF-6394F72AB493}"/>
              </a:ext>
            </a:extLst>
          </p:cNvPr>
          <p:cNvSpPr>
            <a:spLocks noGrp="1"/>
          </p:cNvSpPr>
          <p:nvPr>
            <p:ph type="title"/>
          </p:nvPr>
        </p:nvSpPr>
        <p:spPr/>
        <p:txBody>
          <a:bodyPr/>
          <a:lstStyle/>
          <a:p>
            <a:r>
              <a:rPr lang="en-US" dirty="0"/>
              <a:t>Academia</a:t>
            </a:r>
            <a:endParaRPr lang="en-IN" dirty="0"/>
          </a:p>
        </p:txBody>
      </p:sp>
      <p:sp>
        <p:nvSpPr>
          <p:cNvPr id="3" name="Content Placeholder 2">
            <a:extLst>
              <a:ext uri="{FF2B5EF4-FFF2-40B4-BE49-F238E27FC236}">
                <a16:creationId xmlns:a16="http://schemas.microsoft.com/office/drawing/2014/main" id="{038F65EB-38E6-2A59-04FB-4C5AEEE24AFE}"/>
              </a:ext>
            </a:extLst>
          </p:cNvPr>
          <p:cNvSpPr>
            <a:spLocks noGrp="1"/>
          </p:cNvSpPr>
          <p:nvPr>
            <p:ph idx="1"/>
          </p:nvPr>
        </p:nvSpPr>
        <p:spPr>
          <a:xfrm>
            <a:off x="1344168" y="1338072"/>
            <a:ext cx="9675812" cy="4568952"/>
          </a:xfrm>
        </p:spPr>
        <p:txBody>
          <a:bodyPr>
            <a:normAutofit fontScale="92500" lnSpcReduction="10000"/>
          </a:bodyPr>
          <a:lstStyle/>
          <a:p>
            <a:r>
              <a:rPr lang="en-US" sz="2800" dirty="0"/>
              <a:t>research and delivering innovative teaching. </a:t>
            </a:r>
          </a:p>
          <a:p>
            <a:r>
              <a:rPr lang="en-US" sz="2800" dirty="0"/>
              <a:t>You will have opportunities for leadership roles such as senior university, or professional engagement such as contributing to national and international pharmacy policy. </a:t>
            </a:r>
          </a:p>
          <a:p>
            <a:pPr lvl="0" algn="just">
              <a:buFont typeface="Poppins"/>
              <a:buChar char="●"/>
            </a:pPr>
            <a:r>
              <a:rPr lang="en-US" sz="2800" dirty="0"/>
              <a:t>Pharmacist degree holders are employed in the Universities and colleges of pharmacy in India. They are involved in teaching, research, public service, and patient care. </a:t>
            </a:r>
          </a:p>
          <a:p>
            <a:pPr lvl="0" algn="just">
              <a:buFont typeface="Poppins"/>
              <a:buChar char="●"/>
            </a:pPr>
            <a:r>
              <a:rPr lang="en-US" sz="2800" dirty="0"/>
              <a:t>D. Pharm. candidates are employed as </a:t>
            </a:r>
            <a:r>
              <a:rPr lang="en-US" sz="2800" b="1" dirty="0"/>
              <a:t>laboratory assistants </a:t>
            </a:r>
            <a:r>
              <a:rPr lang="en-US" sz="2800" dirty="0"/>
              <a:t>in academic institutions.</a:t>
            </a:r>
          </a:p>
          <a:p>
            <a:pPr marL="0" lvl="0" indent="0" algn="just" rtl="0">
              <a:spcBef>
                <a:spcPts val="0"/>
              </a:spcBef>
              <a:spcAft>
                <a:spcPts val="0"/>
              </a:spcAft>
              <a:buNone/>
            </a:pPr>
            <a:endParaRPr lang="en-US" dirty="0"/>
          </a:p>
          <a:p>
            <a:endParaRPr lang="en-IN" dirty="0"/>
          </a:p>
        </p:txBody>
      </p:sp>
    </p:spTree>
    <p:extLst>
      <p:ext uri="{BB962C8B-B14F-4D97-AF65-F5344CB8AC3E}">
        <p14:creationId xmlns:p14="http://schemas.microsoft.com/office/powerpoint/2010/main" val="10485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8994-449D-45A3-9C50-B7E1A2CF3EC8}"/>
              </a:ext>
            </a:extLst>
          </p:cNvPr>
          <p:cNvSpPr>
            <a:spLocks noGrp="1"/>
          </p:cNvSpPr>
          <p:nvPr>
            <p:ph type="title"/>
          </p:nvPr>
        </p:nvSpPr>
        <p:spPr/>
        <p:txBody>
          <a:bodyPr/>
          <a:lstStyle/>
          <a:p>
            <a:r>
              <a:rPr lang="en-US" sz="4400" b="1" dirty="0"/>
              <a:t>Pharmaceutical Sales:</a:t>
            </a:r>
            <a:endParaRPr lang="en-IN" dirty="0"/>
          </a:p>
        </p:txBody>
      </p:sp>
      <p:sp>
        <p:nvSpPr>
          <p:cNvPr id="3" name="Content Placeholder 2">
            <a:extLst>
              <a:ext uri="{FF2B5EF4-FFF2-40B4-BE49-F238E27FC236}">
                <a16:creationId xmlns:a16="http://schemas.microsoft.com/office/drawing/2014/main" id="{C58E4C6D-B4D0-5254-6E7A-BF82F8258A0A}"/>
              </a:ext>
            </a:extLst>
          </p:cNvPr>
          <p:cNvSpPr>
            <a:spLocks noGrp="1"/>
          </p:cNvSpPr>
          <p:nvPr>
            <p:ph idx="1"/>
          </p:nvPr>
        </p:nvSpPr>
        <p:spPr>
          <a:xfrm>
            <a:off x="1811972" y="1731264"/>
            <a:ext cx="8915400" cy="3777622"/>
          </a:xfrm>
        </p:spPr>
        <p:txBody>
          <a:bodyPr/>
          <a:lstStyle/>
          <a:p>
            <a:r>
              <a:rPr lang="en-US" sz="2800" dirty="0"/>
              <a:t>Registered pharmacists can sell bulk drugs as a bulk drug distributor or supplier and pharmaceutical products as </a:t>
            </a:r>
          </a:p>
          <a:p>
            <a:pPr lvl="1"/>
            <a:r>
              <a:rPr lang="en-US" sz="2400" dirty="0"/>
              <a:t>distributor, </a:t>
            </a:r>
          </a:p>
          <a:p>
            <a:pPr lvl="1"/>
            <a:r>
              <a:rPr lang="en-US" sz="2400" dirty="0"/>
              <a:t>wholesaler, and </a:t>
            </a:r>
          </a:p>
          <a:p>
            <a:pPr lvl="1"/>
            <a:r>
              <a:rPr lang="en-US" sz="2400" dirty="0"/>
              <a:t>retailer.</a:t>
            </a:r>
          </a:p>
          <a:p>
            <a:endParaRPr lang="en-IN" dirty="0"/>
          </a:p>
        </p:txBody>
      </p:sp>
    </p:spTree>
    <p:extLst>
      <p:ext uri="{BB962C8B-B14F-4D97-AF65-F5344CB8AC3E}">
        <p14:creationId xmlns:p14="http://schemas.microsoft.com/office/powerpoint/2010/main" val="34999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SEE 360 Pharmacist Logo Plus Reflective Car Decal Sticker (Green and  White) : Amazon.in: Car &amp; Motorbike">
            <a:extLst>
              <a:ext uri="{FF2B5EF4-FFF2-40B4-BE49-F238E27FC236}">
                <a16:creationId xmlns:a16="http://schemas.microsoft.com/office/drawing/2014/main" id="{CA5CF76B-3FFB-9014-5B41-E1189C47C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897" y="6191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88,692 Pharmacy Logo Images, Stock Photos &amp; Vectors | Shutterstock">
            <a:extLst>
              <a:ext uri="{FF2B5EF4-FFF2-40B4-BE49-F238E27FC236}">
                <a16:creationId xmlns:a16="http://schemas.microsoft.com/office/drawing/2014/main" id="{D886FB4A-F8D4-3133-567A-6AFB3D6B1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60" y="4273550"/>
            <a:ext cx="20574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armacy Logo Template by Alberto Bernabe on Dribbble">
            <a:extLst>
              <a:ext uri="{FF2B5EF4-FFF2-40B4-BE49-F238E27FC236}">
                <a16:creationId xmlns:a16="http://schemas.microsoft.com/office/drawing/2014/main" id="{DB726B04-CA36-816C-0879-5DD59AD12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06" y="4856691"/>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ifferent-Pharmacy-Symbols-and-Logos">
            <a:extLst>
              <a:ext uri="{FF2B5EF4-FFF2-40B4-BE49-F238E27FC236}">
                <a16:creationId xmlns:a16="http://schemas.microsoft.com/office/drawing/2014/main" id="{E3BC59AE-5F4B-7488-0177-270A20184A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a:extLst>
              <a:ext uri="{FF2B5EF4-FFF2-40B4-BE49-F238E27FC236}">
                <a16:creationId xmlns:a16="http://schemas.microsoft.com/office/drawing/2014/main" id="{B9EE308D-A04A-84B0-D3EB-60B6A3CD3507}"/>
              </a:ext>
            </a:extLst>
          </p:cNvPr>
          <p:cNvPicPr>
            <a:picLocks noChangeAspect="1"/>
          </p:cNvPicPr>
          <p:nvPr/>
        </p:nvPicPr>
        <p:blipFill>
          <a:blip r:embed="rId5"/>
          <a:stretch>
            <a:fillRect/>
          </a:stretch>
        </p:blipFill>
        <p:spPr>
          <a:xfrm>
            <a:off x="2790980" y="186842"/>
            <a:ext cx="6603099" cy="4760924"/>
          </a:xfrm>
          <a:prstGeom prst="rect">
            <a:avLst/>
          </a:prstGeom>
        </p:spPr>
      </p:pic>
    </p:spTree>
    <p:extLst>
      <p:ext uri="{BB962C8B-B14F-4D97-AF65-F5344CB8AC3E}">
        <p14:creationId xmlns:p14="http://schemas.microsoft.com/office/powerpoint/2010/main" val="531882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3668-1ABC-D386-DE0A-E365EDB2FE60}"/>
              </a:ext>
            </a:extLst>
          </p:cNvPr>
          <p:cNvSpPr>
            <a:spLocks noGrp="1"/>
          </p:cNvSpPr>
          <p:nvPr>
            <p:ph type="title"/>
          </p:nvPr>
        </p:nvSpPr>
        <p:spPr/>
        <p:txBody>
          <a:bodyPr/>
          <a:lstStyle/>
          <a:p>
            <a:r>
              <a:rPr lang="en-US" dirty="0"/>
              <a:t>Retail pharmacies</a:t>
            </a:r>
            <a:endParaRPr lang="en-IN" dirty="0"/>
          </a:p>
        </p:txBody>
      </p:sp>
      <p:sp>
        <p:nvSpPr>
          <p:cNvPr id="3" name="Content Placeholder 2">
            <a:extLst>
              <a:ext uri="{FF2B5EF4-FFF2-40B4-BE49-F238E27FC236}">
                <a16:creationId xmlns:a16="http://schemas.microsoft.com/office/drawing/2014/main" id="{A42C3253-9A40-D55F-7EC1-DE9BCAC484CC}"/>
              </a:ext>
            </a:extLst>
          </p:cNvPr>
          <p:cNvSpPr>
            <a:spLocks noGrp="1"/>
          </p:cNvSpPr>
          <p:nvPr>
            <p:ph idx="1"/>
          </p:nvPr>
        </p:nvSpPr>
        <p:spPr>
          <a:xfrm>
            <a:off x="2013140" y="1639824"/>
            <a:ext cx="8915400" cy="3777622"/>
          </a:xfrm>
        </p:spPr>
        <p:txBody>
          <a:bodyPr>
            <a:normAutofit/>
          </a:bodyPr>
          <a:lstStyle/>
          <a:p>
            <a:pPr algn="just"/>
            <a:r>
              <a:rPr lang="en-US" sz="2400" dirty="0"/>
              <a:t>medical stores that  often seen in every nook and cranny of your </a:t>
            </a:r>
            <a:r>
              <a:rPr lang="en-US" sz="2400" dirty="0" err="1"/>
              <a:t>neighbourhood</a:t>
            </a:r>
            <a:r>
              <a:rPr lang="en-US" sz="2400" dirty="0"/>
              <a:t>. </a:t>
            </a:r>
          </a:p>
          <a:p>
            <a:pPr algn="just"/>
            <a:r>
              <a:rPr lang="en-US" sz="2400" dirty="0"/>
              <a:t>Retail pharmacies, which deal with the general public, dispense medicines and drugs to customers or patients as prescribed by doctors or nurses, advise them on </a:t>
            </a:r>
            <a:r>
              <a:rPr lang="en-US" sz="2400" b="1" dirty="0"/>
              <a:t>how to use a specific prescribed medication</a:t>
            </a:r>
            <a:r>
              <a:rPr lang="en-US" sz="2400" dirty="0"/>
              <a:t>, </a:t>
            </a:r>
          </a:p>
          <a:p>
            <a:pPr algn="just"/>
            <a:r>
              <a:rPr lang="en-US" sz="2400" dirty="0"/>
              <a:t>inform and educate medical professionals about any potential health effects or side effects, if any, and work to market and sell the healthcare products.</a:t>
            </a:r>
            <a:endParaRPr lang="en-IN" sz="2400" dirty="0"/>
          </a:p>
        </p:txBody>
      </p:sp>
    </p:spTree>
    <p:extLst>
      <p:ext uri="{BB962C8B-B14F-4D97-AF65-F5344CB8AC3E}">
        <p14:creationId xmlns:p14="http://schemas.microsoft.com/office/powerpoint/2010/main" val="2341677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C270-58A5-A60E-44F1-FBE7E0EF2E09}"/>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Central and State Governments:</a:t>
            </a:r>
            <a:endParaRPr lang="en-IN" dirty="0"/>
          </a:p>
        </p:txBody>
      </p:sp>
      <p:sp>
        <p:nvSpPr>
          <p:cNvPr id="3" name="Content Placeholder 2">
            <a:extLst>
              <a:ext uri="{FF2B5EF4-FFF2-40B4-BE49-F238E27FC236}">
                <a16:creationId xmlns:a16="http://schemas.microsoft.com/office/drawing/2014/main" id="{7FB465DA-A6DE-DB80-95E6-A47BF4037D6B}"/>
              </a:ext>
            </a:extLst>
          </p:cNvPr>
          <p:cNvSpPr>
            <a:spLocks noGrp="1"/>
          </p:cNvSpPr>
          <p:nvPr>
            <p:ph idx="1"/>
          </p:nvPr>
        </p:nvSpPr>
        <p:spPr>
          <a:xfrm>
            <a:off x="2077148" y="1540189"/>
            <a:ext cx="8915400" cy="3777622"/>
          </a:xfrm>
        </p:spPr>
        <p:txBody>
          <a:bodyPr>
            <a:normAutofit fontScale="92500" lnSpcReduction="10000"/>
          </a:bodyPr>
          <a:lstStyle/>
          <a:p>
            <a:pPr algn="just"/>
            <a:r>
              <a:rPr lang="en-US" sz="2000" dirty="0">
                <a:latin typeface="Aharoni" panose="02010803020104030203" pitchFamily="2" charset="-79"/>
                <a:cs typeface="Aharoni" panose="02010803020104030203" pitchFamily="2" charset="-79"/>
              </a:rPr>
              <a:t>Pharmacists are employed within the central and state government departments such as the </a:t>
            </a:r>
          </a:p>
          <a:p>
            <a:pPr algn="just"/>
            <a:r>
              <a:rPr lang="en-US" sz="2000" dirty="0">
                <a:latin typeface="Aharoni" panose="02010803020104030203" pitchFamily="2" charset="-79"/>
                <a:cs typeface="Aharoni" panose="02010803020104030203" pitchFamily="2" charset="-79"/>
              </a:rPr>
              <a:t>Health Protection Branch of the Department of Health and Welfare, </a:t>
            </a:r>
          </a:p>
          <a:p>
            <a:pPr algn="just"/>
            <a:r>
              <a:rPr lang="en-US" sz="2000" dirty="0">
                <a:latin typeface="Aharoni" panose="02010803020104030203" pitchFamily="2" charset="-79"/>
                <a:cs typeface="Aharoni" panose="02010803020104030203" pitchFamily="2" charset="-79"/>
              </a:rPr>
              <a:t>the Pest Control Division of Agriculture, </a:t>
            </a:r>
          </a:p>
          <a:p>
            <a:pPr algn="just"/>
            <a:r>
              <a:rPr lang="en-US" sz="2000" dirty="0">
                <a:latin typeface="Aharoni" panose="02010803020104030203" pitchFamily="2" charset="-79"/>
                <a:cs typeface="Aharoni" panose="02010803020104030203" pitchFamily="2" charset="-79"/>
              </a:rPr>
              <a:t>the Department of National Defense, based on educational qualifications and experience.</a:t>
            </a:r>
          </a:p>
          <a:p>
            <a:pPr marL="0" indent="0" algn="just">
              <a:buNone/>
            </a:pPr>
            <a:r>
              <a:rPr lang="en-US" sz="2000" dirty="0">
                <a:latin typeface="Aharoni" panose="02010803020104030203" pitchFamily="2" charset="-79"/>
                <a:cs typeface="Aharoni" panose="02010803020104030203" pitchFamily="2" charset="-79"/>
              </a:rPr>
              <a:t>The Central and State Governments appoints </a:t>
            </a:r>
          </a:p>
          <a:p>
            <a:pPr algn="just"/>
            <a:r>
              <a:rPr lang="en-US" sz="2000" dirty="0">
                <a:latin typeface="Aharoni" panose="02010803020104030203" pitchFamily="2" charset="-79"/>
                <a:cs typeface="Aharoni" panose="02010803020104030203" pitchFamily="2" charset="-79"/>
              </a:rPr>
              <a:t>Drugs Inspectors. A Pharmacist has positions in FDA at the state and central level. </a:t>
            </a:r>
          </a:p>
          <a:p>
            <a:pPr algn="just"/>
            <a:r>
              <a:rPr lang="en-US" sz="2000" dirty="0">
                <a:latin typeface="Aharoni" panose="02010803020104030203" pitchFamily="2" charset="-79"/>
                <a:cs typeface="Aharoni" panose="02010803020104030203" pitchFamily="2" charset="-79"/>
              </a:rPr>
              <a:t>Pharmacists can even find jobs in railways, hospitals, the navy, and military, etc.</a:t>
            </a:r>
          </a:p>
          <a:p>
            <a:endParaRPr lang="en-IN" sz="2000" dirty="0"/>
          </a:p>
        </p:txBody>
      </p:sp>
    </p:spTree>
    <p:extLst>
      <p:ext uri="{BB962C8B-B14F-4D97-AF65-F5344CB8AC3E}">
        <p14:creationId xmlns:p14="http://schemas.microsoft.com/office/powerpoint/2010/main" val="1189603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3623-D4EC-64D1-1C60-CCC94176A215}"/>
              </a:ext>
            </a:extLst>
          </p:cNvPr>
          <p:cNvSpPr>
            <a:spLocks noGrp="1"/>
          </p:cNvSpPr>
          <p:nvPr>
            <p:ph type="title"/>
          </p:nvPr>
        </p:nvSpPr>
        <p:spPr/>
        <p:txBody>
          <a:bodyPr/>
          <a:lstStyle/>
          <a:p>
            <a:r>
              <a:rPr lang="en-US" sz="4400" b="1" dirty="0">
                <a:latin typeface="Questrial" panose="020B0604020202020204" charset="0"/>
              </a:rPr>
              <a:t>Pharmaceutical Marketing</a:t>
            </a:r>
            <a:endParaRPr lang="en-IN" dirty="0"/>
          </a:p>
        </p:txBody>
      </p:sp>
      <p:sp>
        <p:nvSpPr>
          <p:cNvPr id="3" name="Content Placeholder 2">
            <a:extLst>
              <a:ext uri="{FF2B5EF4-FFF2-40B4-BE49-F238E27FC236}">
                <a16:creationId xmlns:a16="http://schemas.microsoft.com/office/drawing/2014/main" id="{A472A89A-D6EF-6D8A-2985-E4E20096E352}"/>
              </a:ext>
            </a:extLst>
          </p:cNvPr>
          <p:cNvSpPr>
            <a:spLocks noGrp="1"/>
          </p:cNvSpPr>
          <p:nvPr>
            <p:ph idx="1"/>
          </p:nvPr>
        </p:nvSpPr>
        <p:spPr>
          <a:xfrm>
            <a:off x="579408" y="1471942"/>
            <a:ext cx="10515600" cy="4351338"/>
          </a:xfrm>
        </p:spPr>
        <p:txBody>
          <a:bodyPr>
            <a:normAutofit/>
          </a:bodyPr>
          <a:lstStyle/>
          <a:p>
            <a:r>
              <a:rPr lang="en-US" sz="2400" dirty="0">
                <a:latin typeface="Questrial" panose="020B0604020202020204" charset="0"/>
              </a:rPr>
              <a:t>The pharmaceutical industries for marketing their products and services offer excellent opportunities for the pharmacy students, as they have good knowledge about the drug molecules, their therapeutic effects, manufacturing, and stability of drug products as well as drug-excipient and drug-drug interactions. </a:t>
            </a:r>
          </a:p>
          <a:p>
            <a:r>
              <a:rPr lang="en-US" sz="2400" dirty="0">
                <a:latin typeface="Questrial" panose="020B0604020202020204" charset="0"/>
              </a:rPr>
              <a:t>The positions include </a:t>
            </a:r>
            <a:r>
              <a:rPr lang="en-US" sz="2400" b="1" dirty="0">
                <a:latin typeface="Questrial" panose="020B0604020202020204" charset="0"/>
              </a:rPr>
              <a:t>Global Manager </a:t>
            </a:r>
            <a:r>
              <a:rPr lang="en-US" sz="2400" dirty="0">
                <a:latin typeface="Questrial" panose="020B0604020202020204" charset="0"/>
              </a:rPr>
              <a:t>at a higher level to </a:t>
            </a:r>
            <a:r>
              <a:rPr lang="en-US" sz="2400" b="1" dirty="0">
                <a:latin typeface="Questrial" panose="020B0604020202020204" charset="0"/>
              </a:rPr>
              <a:t>Medical Representative </a:t>
            </a:r>
            <a:r>
              <a:rPr lang="en-US" sz="2400" dirty="0">
                <a:latin typeface="Questrial" panose="020B0604020202020204" charset="0"/>
              </a:rPr>
              <a:t>at a lower level.</a:t>
            </a:r>
          </a:p>
          <a:p>
            <a:endParaRPr lang="en-IN" sz="2400" dirty="0"/>
          </a:p>
        </p:txBody>
      </p:sp>
    </p:spTree>
    <p:extLst>
      <p:ext uri="{BB962C8B-B14F-4D97-AF65-F5344CB8AC3E}">
        <p14:creationId xmlns:p14="http://schemas.microsoft.com/office/powerpoint/2010/main" val="303784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4DA7B-3FA6-E137-13D2-CC07D7EA5BB2}"/>
              </a:ext>
            </a:extLst>
          </p:cNvPr>
          <p:cNvSpPr>
            <a:spLocks noGrp="1"/>
          </p:cNvSpPr>
          <p:nvPr>
            <p:ph type="title"/>
          </p:nvPr>
        </p:nvSpPr>
        <p:spPr/>
        <p:txBody>
          <a:bodyPr/>
          <a:lstStyle/>
          <a:p>
            <a:r>
              <a:rPr lang="en-US" sz="4400" b="1" dirty="0">
                <a:latin typeface="Questrial" panose="020B0604020202020204" charset="0"/>
              </a:rPr>
              <a:t>Clinical Research</a:t>
            </a:r>
            <a:endParaRPr lang="en-IN" dirty="0"/>
          </a:p>
        </p:txBody>
      </p:sp>
      <p:sp>
        <p:nvSpPr>
          <p:cNvPr id="3" name="Content Placeholder 2">
            <a:extLst>
              <a:ext uri="{FF2B5EF4-FFF2-40B4-BE49-F238E27FC236}">
                <a16:creationId xmlns:a16="http://schemas.microsoft.com/office/drawing/2014/main" id="{2E188C97-34D1-768E-16A4-673924E8D2C0}"/>
              </a:ext>
            </a:extLst>
          </p:cNvPr>
          <p:cNvSpPr>
            <a:spLocks noGrp="1"/>
          </p:cNvSpPr>
          <p:nvPr>
            <p:ph idx="1"/>
          </p:nvPr>
        </p:nvSpPr>
        <p:spPr/>
        <p:txBody>
          <a:bodyPr/>
          <a:lstStyle/>
          <a:p>
            <a:r>
              <a:rPr lang="en-US" sz="2800" dirty="0">
                <a:latin typeface="Questrial" panose="020B0604020202020204" charset="0"/>
              </a:rPr>
              <a:t>In a clinical research organization (CRO) pharmacists are employed as Clinical Research associates, Regulatory Affairs associates, Clinical Data Managers, Clinical Development, and Project Managers.</a:t>
            </a:r>
          </a:p>
          <a:p>
            <a:endParaRPr lang="en-IN" dirty="0"/>
          </a:p>
        </p:txBody>
      </p:sp>
    </p:spTree>
    <p:extLst>
      <p:ext uri="{BB962C8B-B14F-4D97-AF65-F5344CB8AC3E}">
        <p14:creationId xmlns:p14="http://schemas.microsoft.com/office/powerpoint/2010/main" val="1177434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A568-35E8-77A8-86B7-B438F11E5C85}"/>
              </a:ext>
            </a:extLst>
          </p:cNvPr>
          <p:cNvSpPr>
            <a:spLocks noGrp="1"/>
          </p:cNvSpPr>
          <p:nvPr>
            <p:ph type="title"/>
          </p:nvPr>
        </p:nvSpPr>
        <p:spPr/>
        <p:txBody>
          <a:bodyPr/>
          <a:lstStyle/>
          <a:p>
            <a:r>
              <a:rPr lang="en-US" sz="4400" b="1" dirty="0">
                <a:latin typeface="Questrial" panose="020B0604020202020204" charset="0"/>
              </a:rPr>
              <a:t>Medical Transcription:</a:t>
            </a:r>
            <a:endParaRPr lang="en-IN" dirty="0"/>
          </a:p>
        </p:txBody>
      </p:sp>
      <p:sp>
        <p:nvSpPr>
          <p:cNvPr id="3" name="Content Placeholder 2">
            <a:extLst>
              <a:ext uri="{FF2B5EF4-FFF2-40B4-BE49-F238E27FC236}">
                <a16:creationId xmlns:a16="http://schemas.microsoft.com/office/drawing/2014/main" id="{F0BEC880-D8FE-4E63-FCCA-AB2FF92A73D0}"/>
              </a:ext>
            </a:extLst>
          </p:cNvPr>
          <p:cNvSpPr>
            <a:spLocks noGrp="1"/>
          </p:cNvSpPr>
          <p:nvPr>
            <p:ph idx="1"/>
          </p:nvPr>
        </p:nvSpPr>
        <p:spPr/>
        <p:txBody>
          <a:bodyPr/>
          <a:lstStyle/>
          <a:p>
            <a:r>
              <a:rPr lang="en-US" sz="2800" dirty="0">
                <a:latin typeface="Questrial" panose="020B0604020202020204" charset="0"/>
              </a:rPr>
              <a:t>A pharmacist can work with physicians as medical transcript or to maintain the patient treatment history, the drug which patients are allergic etc.</a:t>
            </a:r>
          </a:p>
          <a:p>
            <a:endParaRPr lang="en-IN" dirty="0"/>
          </a:p>
        </p:txBody>
      </p:sp>
    </p:spTree>
    <p:extLst>
      <p:ext uri="{BB962C8B-B14F-4D97-AF65-F5344CB8AC3E}">
        <p14:creationId xmlns:p14="http://schemas.microsoft.com/office/powerpoint/2010/main" val="3620382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AEBC-5AAD-3A71-5B8F-2BBDF62C254E}"/>
              </a:ext>
            </a:extLst>
          </p:cNvPr>
          <p:cNvSpPr>
            <a:spLocks noGrp="1"/>
          </p:cNvSpPr>
          <p:nvPr>
            <p:ph type="title"/>
          </p:nvPr>
        </p:nvSpPr>
        <p:spPr/>
        <p:txBody>
          <a:bodyPr/>
          <a:lstStyle/>
          <a:p>
            <a:r>
              <a:rPr lang="en-US" sz="4400" b="1" dirty="0">
                <a:latin typeface="Questrial" panose="020B0604020202020204" charset="0"/>
              </a:rPr>
              <a:t>Opportunities Abroad:</a:t>
            </a:r>
            <a:endParaRPr lang="en-IN" dirty="0"/>
          </a:p>
        </p:txBody>
      </p:sp>
      <p:sp>
        <p:nvSpPr>
          <p:cNvPr id="3" name="Content Placeholder 2">
            <a:extLst>
              <a:ext uri="{FF2B5EF4-FFF2-40B4-BE49-F238E27FC236}">
                <a16:creationId xmlns:a16="http://schemas.microsoft.com/office/drawing/2014/main" id="{38251935-80A1-CCF1-1588-23CC236F4179}"/>
              </a:ext>
            </a:extLst>
          </p:cNvPr>
          <p:cNvSpPr>
            <a:spLocks noGrp="1"/>
          </p:cNvSpPr>
          <p:nvPr>
            <p:ph idx="1"/>
          </p:nvPr>
        </p:nvSpPr>
        <p:spPr/>
        <p:txBody>
          <a:bodyPr/>
          <a:lstStyle/>
          <a:p>
            <a:r>
              <a:rPr lang="en-US" sz="2800" dirty="0">
                <a:latin typeface="Questrial" panose="020B0604020202020204" charset="0"/>
              </a:rPr>
              <a:t>There are lots of higher education and research opportunities in developed countries. </a:t>
            </a:r>
          </a:p>
          <a:p>
            <a:r>
              <a:rPr lang="en-US" sz="2800" dirty="0">
                <a:latin typeface="Questrial" panose="020B0604020202020204" charset="0"/>
              </a:rPr>
              <a:t>Pharmacists have placement opportunities in education, sales, and manufacturing and in hospitals as councilors and as clinical pharmacist.</a:t>
            </a:r>
          </a:p>
          <a:p>
            <a:endParaRPr lang="en-IN" dirty="0"/>
          </a:p>
        </p:txBody>
      </p:sp>
    </p:spTree>
    <p:extLst>
      <p:ext uri="{BB962C8B-B14F-4D97-AF65-F5344CB8AC3E}">
        <p14:creationId xmlns:p14="http://schemas.microsoft.com/office/powerpoint/2010/main" val="228147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A800-4B0D-2779-46FC-89867A3FC0E6}"/>
              </a:ext>
            </a:extLst>
          </p:cNvPr>
          <p:cNvSpPr>
            <a:spLocks noGrp="1"/>
          </p:cNvSpPr>
          <p:nvPr>
            <p:ph type="title"/>
          </p:nvPr>
        </p:nvSpPr>
        <p:spPr/>
        <p:txBody>
          <a:bodyPr/>
          <a:lstStyle/>
          <a:p>
            <a:r>
              <a:rPr lang="en-US" sz="4400" b="1" dirty="0">
                <a:latin typeface="Questrial" panose="020B0604020202020204" charset="0"/>
              </a:rPr>
              <a:t>Higher Education:</a:t>
            </a:r>
            <a:endParaRPr lang="en-IN" dirty="0"/>
          </a:p>
        </p:txBody>
      </p:sp>
      <p:sp>
        <p:nvSpPr>
          <p:cNvPr id="3" name="Content Placeholder 2">
            <a:extLst>
              <a:ext uri="{FF2B5EF4-FFF2-40B4-BE49-F238E27FC236}">
                <a16:creationId xmlns:a16="http://schemas.microsoft.com/office/drawing/2014/main" id="{49F89568-E362-2742-0A0C-5B4B70678775}"/>
              </a:ext>
            </a:extLst>
          </p:cNvPr>
          <p:cNvSpPr>
            <a:spLocks noGrp="1"/>
          </p:cNvSpPr>
          <p:nvPr>
            <p:ph idx="1"/>
          </p:nvPr>
        </p:nvSpPr>
        <p:spPr/>
        <p:txBody>
          <a:bodyPr>
            <a:normAutofit lnSpcReduction="10000"/>
          </a:bodyPr>
          <a:lstStyle/>
          <a:p>
            <a:pPr algn="just"/>
            <a:r>
              <a:rPr lang="en-US" sz="2800" dirty="0">
                <a:latin typeface="Questrial" panose="020B0604020202020204" charset="0"/>
              </a:rPr>
              <a:t>There are many opportunities for D. Pharm. holders in higher education. A pharmacy student after D. Pharm. can opt for graduation and then post-graduation (M. Pharm) and Ph.D. Various certificate courses have been offered by the government, public and private institutes. </a:t>
            </a:r>
          </a:p>
          <a:p>
            <a:pPr algn="just"/>
            <a:r>
              <a:rPr lang="en-US" sz="2800" dirty="0">
                <a:latin typeface="Questrial" panose="020B0604020202020204" charset="0"/>
              </a:rPr>
              <a:t>There are three degrees courses in pharmacy education available in developed countries namely Pharm D., and Ph. D.</a:t>
            </a:r>
          </a:p>
          <a:p>
            <a:endParaRPr lang="en-IN" dirty="0"/>
          </a:p>
        </p:txBody>
      </p:sp>
    </p:spTree>
    <p:extLst>
      <p:ext uri="{BB962C8B-B14F-4D97-AF65-F5344CB8AC3E}">
        <p14:creationId xmlns:p14="http://schemas.microsoft.com/office/powerpoint/2010/main" val="794811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C80C-867F-CF4B-6254-50B9DE9DCF5A}"/>
              </a:ext>
            </a:extLst>
          </p:cNvPr>
          <p:cNvSpPr>
            <a:spLocks noGrp="1"/>
          </p:cNvSpPr>
          <p:nvPr>
            <p:ph type="title"/>
          </p:nvPr>
        </p:nvSpPr>
        <p:spPr/>
        <p:txBody>
          <a:bodyPr/>
          <a:lstStyle/>
          <a:p>
            <a:r>
              <a:rPr lang="en-US" sz="4400" b="1" dirty="0">
                <a:latin typeface="Questrial" panose="020B0604020202020204" charset="0"/>
              </a:rPr>
              <a:t>Pharmaceutical Journalism:</a:t>
            </a:r>
            <a:endParaRPr lang="en-IN" dirty="0"/>
          </a:p>
        </p:txBody>
      </p:sp>
      <p:sp>
        <p:nvSpPr>
          <p:cNvPr id="3" name="Content Placeholder 2">
            <a:extLst>
              <a:ext uri="{FF2B5EF4-FFF2-40B4-BE49-F238E27FC236}">
                <a16:creationId xmlns:a16="http://schemas.microsoft.com/office/drawing/2014/main" id="{E30AB748-7EEC-C3C3-6222-C58F298BC711}"/>
              </a:ext>
            </a:extLst>
          </p:cNvPr>
          <p:cNvSpPr>
            <a:spLocks noGrp="1"/>
          </p:cNvSpPr>
          <p:nvPr>
            <p:ph idx="1"/>
          </p:nvPr>
        </p:nvSpPr>
        <p:spPr/>
        <p:txBody>
          <a:bodyPr/>
          <a:lstStyle/>
          <a:p>
            <a:r>
              <a:rPr lang="en-US" dirty="0">
                <a:latin typeface="Questrial" panose="020B0604020202020204" charset="0"/>
              </a:rPr>
              <a:t>Pharmaceutical journalism is another opportunity pharmacists which have great potential.</a:t>
            </a:r>
          </a:p>
          <a:p>
            <a:endParaRPr lang="en-IN" dirty="0"/>
          </a:p>
        </p:txBody>
      </p:sp>
    </p:spTree>
    <p:extLst>
      <p:ext uri="{BB962C8B-B14F-4D97-AF65-F5344CB8AC3E}">
        <p14:creationId xmlns:p14="http://schemas.microsoft.com/office/powerpoint/2010/main" val="1662470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A7F1-FD04-4881-76F0-120D968F9549}"/>
              </a:ext>
            </a:extLst>
          </p:cNvPr>
          <p:cNvSpPr>
            <a:spLocks noGrp="1"/>
          </p:cNvSpPr>
          <p:nvPr>
            <p:ph type="title"/>
          </p:nvPr>
        </p:nvSpPr>
        <p:spPr/>
        <p:txBody>
          <a:bodyPr/>
          <a:lstStyle/>
          <a:p>
            <a:r>
              <a:rPr lang="en-IN" b="1" i="0" dirty="0">
                <a:solidFill>
                  <a:srgbClr val="002147"/>
                </a:solidFill>
                <a:effectLst/>
                <a:latin typeface="Roboto" panose="02000000000000000000" pitchFamily="2" charset="0"/>
              </a:rPr>
              <a:t>Popular Job Profiles</a:t>
            </a:r>
            <a:endParaRPr lang="en-IN" dirty="0"/>
          </a:p>
        </p:txBody>
      </p:sp>
      <p:sp>
        <p:nvSpPr>
          <p:cNvPr id="3" name="Content Placeholder 2">
            <a:extLst>
              <a:ext uri="{FF2B5EF4-FFF2-40B4-BE49-F238E27FC236}">
                <a16:creationId xmlns:a16="http://schemas.microsoft.com/office/drawing/2014/main" id="{3CD15DEE-5CF8-C653-3FC2-85C04C38B097}"/>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121416"/>
                </a:solidFill>
                <a:effectLst/>
                <a:latin typeface="roboto" panose="02000000000000000000" pitchFamily="2" charset="0"/>
              </a:rPr>
              <a:t>Drug Inspector</a:t>
            </a:r>
          </a:p>
          <a:p>
            <a:pPr algn="l">
              <a:buFont typeface="Arial" panose="020B0604020202020204" pitchFamily="34" charset="0"/>
              <a:buChar char="•"/>
            </a:pPr>
            <a:r>
              <a:rPr lang="en-US" b="0" i="0" dirty="0">
                <a:solidFill>
                  <a:srgbClr val="121416"/>
                </a:solidFill>
                <a:effectLst/>
                <a:latin typeface="roboto" panose="02000000000000000000" pitchFamily="2" charset="0"/>
              </a:rPr>
              <a:t>Drug Therapist</a:t>
            </a:r>
          </a:p>
          <a:p>
            <a:pPr algn="l">
              <a:buFont typeface="Arial" panose="020B0604020202020204" pitchFamily="34" charset="0"/>
              <a:buChar char="•"/>
            </a:pPr>
            <a:r>
              <a:rPr lang="en-US" b="0" i="0" dirty="0">
                <a:solidFill>
                  <a:srgbClr val="121416"/>
                </a:solidFill>
                <a:effectLst/>
                <a:latin typeface="roboto" panose="02000000000000000000" pitchFamily="2" charset="0"/>
              </a:rPr>
              <a:t>Biochemists</a:t>
            </a:r>
          </a:p>
          <a:p>
            <a:pPr algn="l">
              <a:buFont typeface="Arial" panose="020B0604020202020204" pitchFamily="34" charset="0"/>
              <a:buChar char="•"/>
            </a:pPr>
            <a:r>
              <a:rPr lang="en-US" b="0" i="0" dirty="0">
                <a:solidFill>
                  <a:srgbClr val="121416"/>
                </a:solidFill>
                <a:effectLst/>
                <a:latin typeface="roboto" panose="02000000000000000000" pitchFamily="2" charset="0"/>
              </a:rPr>
              <a:t>Biophysicists</a:t>
            </a:r>
          </a:p>
          <a:p>
            <a:pPr algn="l">
              <a:buFont typeface="Arial" panose="020B0604020202020204" pitchFamily="34" charset="0"/>
              <a:buChar char="•"/>
            </a:pPr>
            <a:r>
              <a:rPr lang="en-US" b="0" i="0" dirty="0">
                <a:solidFill>
                  <a:srgbClr val="121416"/>
                </a:solidFill>
                <a:effectLst/>
                <a:latin typeface="roboto" panose="02000000000000000000" pitchFamily="2" charset="0"/>
              </a:rPr>
              <a:t>Regulatory affairs officers</a:t>
            </a:r>
          </a:p>
          <a:p>
            <a:pPr algn="l">
              <a:buFont typeface="Arial" panose="020B0604020202020204" pitchFamily="34" charset="0"/>
              <a:buChar char="•"/>
            </a:pPr>
            <a:r>
              <a:rPr lang="en-US" b="0" i="0" dirty="0">
                <a:solidFill>
                  <a:srgbClr val="121416"/>
                </a:solidFill>
                <a:effectLst/>
                <a:latin typeface="roboto" panose="02000000000000000000" pitchFamily="2" charset="0"/>
              </a:rPr>
              <a:t>Academician</a:t>
            </a:r>
          </a:p>
          <a:p>
            <a:pPr algn="l">
              <a:buFont typeface="Arial" panose="020B0604020202020204" pitchFamily="34" charset="0"/>
              <a:buChar char="•"/>
            </a:pPr>
            <a:r>
              <a:rPr lang="en-US" b="0" i="0" dirty="0">
                <a:solidFill>
                  <a:srgbClr val="121416"/>
                </a:solidFill>
                <a:effectLst/>
                <a:latin typeface="roboto" panose="02000000000000000000" pitchFamily="2" charset="0"/>
              </a:rPr>
              <a:t>Product development scientist</a:t>
            </a:r>
          </a:p>
          <a:p>
            <a:pPr algn="l">
              <a:buFont typeface="Arial" panose="020B0604020202020204" pitchFamily="34" charset="0"/>
              <a:buChar char="•"/>
            </a:pPr>
            <a:r>
              <a:rPr lang="en-US" b="0" i="0" dirty="0">
                <a:solidFill>
                  <a:srgbClr val="121416"/>
                </a:solidFill>
                <a:effectLst/>
                <a:latin typeface="roboto" panose="02000000000000000000" pitchFamily="2" charset="0"/>
              </a:rPr>
              <a:t>Medical sales executive</a:t>
            </a:r>
          </a:p>
          <a:p>
            <a:pPr algn="l">
              <a:buFont typeface="Arial" panose="020B0604020202020204" pitchFamily="34" charset="0"/>
              <a:buChar char="•"/>
            </a:pPr>
            <a:r>
              <a:rPr lang="en-US" b="0" i="0" dirty="0">
                <a:solidFill>
                  <a:srgbClr val="121416"/>
                </a:solidFill>
                <a:effectLst/>
                <a:latin typeface="roboto" panose="02000000000000000000" pitchFamily="2" charset="0"/>
              </a:rPr>
              <a:t>Entrepreneurship (retail pharmacy)</a:t>
            </a:r>
          </a:p>
          <a:p>
            <a:endParaRPr lang="en-IN" dirty="0"/>
          </a:p>
        </p:txBody>
      </p:sp>
    </p:spTree>
    <p:extLst>
      <p:ext uri="{BB962C8B-B14F-4D97-AF65-F5344CB8AC3E}">
        <p14:creationId xmlns:p14="http://schemas.microsoft.com/office/powerpoint/2010/main" val="761251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EA00-F828-2629-B319-8E83A7FFF7F2}"/>
              </a:ext>
            </a:extLst>
          </p:cNvPr>
          <p:cNvSpPr>
            <a:spLocks noGrp="1"/>
          </p:cNvSpPr>
          <p:nvPr>
            <p:ph type="title"/>
          </p:nvPr>
        </p:nvSpPr>
        <p:spPr/>
        <p:txBody>
          <a:bodyPr/>
          <a:lstStyle/>
          <a:p>
            <a:r>
              <a:rPr lang="en-US" dirty="0">
                <a:solidFill>
                  <a:srgbClr val="121416"/>
                </a:solidFill>
                <a:latin typeface="roboto" panose="02000000000000000000" pitchFamily="2" charset="0"/>
              </a:rPr>
              <a:t>C</a:t>
            </a:r>
            <a:r>
              <a:rPr lang="en-US" b="0" i="0" dirty="0">
                <a:solidFill>
                  <a:srgbClr val="121416"/>
                </a:solidFill>
                <a:effectLst/>
                <a:latin typeface="roboto" panose="02000000000000000000" pitchFamily="2" charset="0"/>
              </a:rPr>
              <a:t>areer in Pharmacy: most in-demand</a:t>
            </a:r>
            <a:endParaRPr lang="en-IN" dirty="0"/>
          </a:p>
        </p:txBody>
      </p:sp>
      <p:sp>
        <p:nvSpPr>
          <p:cNvPr id="3" name="Content Placeholder 2">
            <a:extLst>
              <a:ext uri="{FF2B5EF4-FFF2-40B4-BE49-F238E27FC236}">
                <a16:creationId xmlns:a16="http://schemas.microsoft.com/office/drawing/2014/main" id="{4EE98E00-82EE-0E72-E0E1-C68F124D7782}"/>
              </a:ext>
            </a:extLst>
          </p:cNvPr>
          <p:cNvSpPr>
            <a:spLocks noGrp="1"/>
          </p:cNvSpPr>
          <p:nvPr>
            <p:ph idx="1"/>
          </p:nvPr>
        </p:nvSpPr>
        <p:spPr/>
        <p:txBody>
          <a:bodyPr/>
          <a:lstStyle/>
          <a:p>
            <a:pPr algn="l">
              <a:buFont typeface="Arial" panose="020B0604020202020204" pitchFamily="34" charset="0"/>
              <a:buChar char="•"/>
            </a:pPr>
            <a:r>
              <a:rPr lang="en-US" b="0" i="0" dirty="0">
                <a:solidFill>
                  <a:srgbClr val="121416"/>
                </a:solidFill>
                <a:effectLst/>
                <a:latin typeface="roboto" panose="02000000000000000000" pitchFamily="2" charset="0"/>
              </a:rPr>
              <a:t>Home Infusion and Chemotherapy</a:t>
            </a:r>
          </a:p>
          <a:p>
            <a:pPr algn="l">
              <a:buFont typeface="Arial" panose="020B0604020202020204" pitchFamily="34" charset="0"/>
              <a:buChar char="•"/>
            </a:pPr>
            <a:r>
              <a:rPr lang="en-US" b="0" i="0" dirty="0">
                <a:solidFill>
                  <a:srgbClr val="121416"/>
                </a:solidFill>
                <a:effectLst/>
                <a:latin typeface="roboto" panose="02000000000000000000" pitchFamily="2" charset="0"/>
              </a:rPr>
              <a:t>Nuclear Pharmacy </a:t>
            </a:r>
          </a:p>
          <a:p>
            <a:pPr algn="l">
              <a:buFont typeface="Arial" panose="020B0604020202020204" pitchFamily="34" charset="0"/>
              <a:buChar char="•"/>
            </a:pPr>
            <a:r>
              <a:rPr lang="en-US" b="1" i="0" u="none" strike="noStrike" dirty="0">
                <a:solidFill>
                  <a:srgbClr val="2E073B"/>
                </a:solidFill>
                <a:effectLst/>
                <a:latin typeface="roboto" panose="02000000000000000000" pitchFamily="2" charset="0"/>
                <a:hlinkClick r:id="rId2"/>
              </a:rPr>
              <a:t>Research</a:t>
            </a:r>
            <a:r>
              <a:rPr lang="en-US" b="0" i="0" dirty="0">
                <a:solidFill>
                  <a:srgbClr val="121416"/>
                </a:solidFill>
                <a:effectLst/>
                <a:latin typeface="roboto" panose="02000000000000000000" pitchFamily="2" charset="0"/>
              </a:rPr>
              <a:t> Pharmacy</a:t>
            </a:r>
          </a:p>
          <a:p>
            <a:pPr algn="l">
              <a:buFont typeface="Arial" panose="020B0604020202020204" pitchFamily="34" charset="0"/>
              <a:buChar char="•"/>
            </a:pPr>
            <a:r>
              <a:rPr lang="en-US" b="0" i="0" dirty="0">
                <a:solidFill>
                  <a:srgbClr val="121416"/>
                </a:solidFill>
                <a:effectLst/>
                <a:latin typeface="roboto" panose="02000000000000000000" pitchFamily="2" charset="0"/>
              </a:rPr>
              <a:t>Academia</a:t>
            </a:r>
          </a:p>
          <a:p>
            <a:pPr algn="l">
              <a:buFont typeface="Arial" panose="020B0604020202020204" pitchFamily="34" charset="0"/>
              <a:buChar char="•"/>
            </a:pPr>
            <a:r>
              <a:rPr lang="en-US" b="0" i="0" dirty="0">
                <a:solidFill>
                  <a:srgbClr val="121416"/>
                </a:solidFill>
                <a:effectLst/>
                <a:latin typeface="roboto" panose="02000000000000000000" pitchFamily="2" charset="0"/>
              </a:rPr>
              <a:t>Clinical Research Organizations</a:t>
            </a:r>
          </a:p>
          <a:p>
            <a:pPr algn="l">
              <a:buFont typeface="Arial" panose="020B0604020202020204" pitchFamily="34" charset="0"/>
              <a:buChar char="•"/>
            </a:pPr>
            <a:r>
              <a:rPr lang="en-US" b="0" i="0" dirty="0">
                <a:solidFill>
                  <a:srgbClr val="121416"/>
                </a:solidFill>
                <a:effectLst/>
                <a:latin typeface="roboto" panose="02000000000000000000" pitchFamily="2" charset="0"/>
              </a:rPr>
              <a:t>Pathological Labs</a:t>
            </a:r>
          </a:p>
          <a:p>
            <a:pPr algn="l">
              <a:buFont typeface="Arial" panose="020B0604020202020204" pitchFamily="34" charset="0"/>
              <a:buChar char="•"/>
            </a:pPr>
            <a:r>
              <a:rPr lang="en-US" b="0" i="0" dirty="0">
                <a:solidFill>
                  <a:srgbClr val="121416"/>
                </a:solidFill>
                <a:effectLst/>
                <a:latin typeface="roboto" panose="02000000000000000000" pitchFamily="2" charset="0"/>
              </a:rPr>
              <a:t>Drug regulatory organizations like CDSCO, WHO, FDA, etc.</a:t>
            </a:r>
          </a:p>
          <a:p>
            <a:endParaRPr lang="en-IN" dirty="0"/>
          </a:p>
        </p:txBody>
      </p:sp>
    </p:spTree>
    <p:extLst>
      <p:ext uri="{BB962C8B-B14F-4D97-AF65-F5344CB8AC3E}">
        <p14:creationId xmlns:p14="http://schemas.microsoft.com/office/powerpoint/2010/main" val="119142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11B0-27D6-86B4-F160-ADC8A98C191A}"/>
              </a:ext>
            </a:extLst>
          </p:cNvPr>
          <p:cNvSpPr>
            <a:spLocks noGrp="1"/>
          </p:cNvSpPr>
          <p:nvPr>
            <p:ph type="title"/>
          </p:nvPr>
        </p:nvSpPr>
        <p:spPr/>
        <p:txBody>
          <a:bodyPr/>
          <a:lstStyle/>
          <a:p>
            <a:r>
              <a:rPr lang="en-US" dirty="0"/>
              <a:t>Definition:</a:t>
            </a:r>
            <a:endParaRPr lang="en-IN" dirty="0"/>
          </a:p>
        </p:txBody>
      </p:sp>
      <p:sp>
        <p:nvSpPr>
          <p:cNvPr id="3" name="Content Placeholder 2">
            <a:extLst>
              <a:ext uri="{FF2B5EF4-FFF2-40B4-BE49-F238E27FC236}">
                <a16:creationId xmlns:a16="http://schemas.microsoft.com/office/drawing/2014/main" id="{D4F8CAE1-8018-4233-E872-BC98240ED435}"/>
              </a:ext>
            </a:extLst>
          </p:cNvPr>
          <p:cNvSpPr>
            <a:spLocks noGrp="1"/>
          </p:cNvSpPr>
          <p:nvPr>
            <p:ph idx="1"/>
          </p:nvPr>
        </p:nvSpPr>
        <p:spPr/>
        <p:txBody>
          <a:bodyPr>
            <a:normAutofit/>
          </a:bodyPr>
          <a:lstStyle/>
          <a:p>
            <a:r>
              <a:rPr lang="en-US" dirty="0"/>
              <a:t>Pharmacy is derived from Greek word called “Pharmakon” means drug or medicine. </a:t>
            </a:r>
          </a:p>
          <a:p>
            <a:pPr algn="just"/>
            <a:r>
              <a:rPr lang="en-US" dirty="0"/>
              <a:t>Pharmacy is defined as the profession which is concerned with the art and science of Identification, Selection, Preparation, Preservation &amp; Standardization of suitable drug substances from natural and synthetic sources and their formulations which are meant for administration, for Diagnosis, Prevention, and Treatment of diseases. </a:t>
            </a:r>
            <a:endParaRPr lang="en-IN" dirty="0"/>
          </a:p>
        </p:txBody>
      </p:sp>
    </p:spTree>
    <p:extLst>
      <p:ext uri="{BB962C8B-B14F-4D97-AF65-F5344CB8AC3E}">
        <p14:creationId xmlns:p14="http://schemas.microsoft.com/office/powerpoint/2010/main" val="1050833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ABB9-8E80-F04D-13B6-DE352A4A92DA}"/>
              </a:ext>
            </a:extLst>
          </p:cNvPr>
          <p:cNvSpPr>
            <a:spLocks noGrp="1"/>
          </p:cNvSpPr>
          <p:nvPr>
            <p:ph type="title"/>
          </p:nvPr>
        </p:nvSpPr>
        <p:spPr/>
        <p:txBody>
          <a:bodyPr>
            <a:normAutofit fontScale="90000"/>
          </a:bodyPr>
          <a:lstStyle/>
          <a:p>
            <a:r>
              <a:rPr lang="en-US" b="0" i="0" dirty="0">
                <a:solidFill>
                  <a:srgbClr val="121416"/>
                </a:solidFill>
                <a:effectLst/>
                <a:latin typeface="roboto" panose="02000000000000000000" pitchFamily="2" charset="0"/>
              </a:rPr>
              <a:t>Can a pharmacy open without a certified pharmacist?</a:t>
            </a:r>
            <a:br>
              <a:rPr lang="en-US" b="0" i="0" dirty="0">
                <a:solidFill>
                  <a:srgbClr val="121416"/>
                </a:solidFill>
                <a:effectLst/>
                <a:latin typeface="roboto" panose="02000000000000000000" pitchFamily="2" charset="0"/>
              </a:rPr>
            </a:br>
            <a:endParaRPr lang="en-IN" dirty="0"/>
          </a:p>
        </p:txBody>
      </p:sp>
      <p:sp>
        <p:nvSpPr>
          <p:cNvPr id="3" name="Content Placeholder 2">
            <a:extLst>
              <a:ext uri="{FF2B5EF4-FFF2-40B4-BE49-F238E27FC236}">
                <a16:creationId xmlns:a16="http://schemas.microsoft.com/office/drawing/2014/main" id="{4EA0728B-8C41-D630-4FC7-53A72032064F}"/>
              </a:ext>
            </a:extLst>
          </p:cNvPr>
          <p:cNvSpPr>
            <a:spLocks noGrp="1"/>
          </p:cNvSpPr>
          <p:nvPr>
            <p:ph idx="1"/>
          </p:nvPr>
        </p:nvSpPr>
        <p:spPr/>
        <p:txBody>
          <a:bodyPr/>
          <a:lstStyle/>
          <a:p>
            <a:pPr algn="l"/>
            <a:r>
              <a:rPr lang="en-US" b="0" i="0" dirty="0">
                <a:solidFill>
                  <a:srgbClr val="121416"/>
                </a:solidFill>
                <a:effectLst/>
                <a:latin typeface="roboto" panose="02000000000000000000" pitchFamily="2" charset="0"/>
              </a:rPr>
              <a:t>No, Pharmacies are not allowed to dispense prescriptions or medicines without presence of a certified pharmacist.</a:t>
            </a:r>
          </a:p>
          <a:p>
            <a:endParaRPr lang="en-IN" dirty="0"/>
          </a:p>
        </p:txBody>
      </p:sp>
    </p:spTree>
    <p:extLst>
      <p:ext uri="{BB962C8B-B14F-4D97-AF65-F5344CB8AC3E}">
        <p14:creationId xmlns:p14="http://schemas.microsoft.com/office/powerpoint/2010/main" val="487404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D090-243E-C8C0-DEB4-0A4D3DAA5202}"/>
              </a:ext>
            </a:extLst>
          </p:cNvPr>
          <p:cNvSpPr>
            <a:spLocks noGrp="1"/>
          </p:cNvSpPr>
          <p:nvPr>
            <p:ph type="title"/>
          </p:nvPr>
        </p:nvSpPr>
        <p:spPr/>
        <p:txBody>
          <a:bodyPr>
            <a:normAutofit fontScale="90000"/>
          </a:bodyPr>
          <a:lstStyle/>
          <a:p>
            <a:r>
              <a:rPr lang="en-IN" b="0" i="0" dirty="0">
                <a:solidFill>
                  <a:srgbClr val="121416"/>
                </a:solidFill>
                <a:effectLst/>
                <a:latin typeface="roboto" panose="02000000000000000000" pitchFamily="2" charset="0"/>
              </a:rPr>
              <a:t>What are different the different type of pharmacist?</a:t>
            </a:r>
            <a:br>
              <a:rPr lang="en-IN" b="0" i="0" dirty="0">
                <a:solidFill>
                  <a:srgbClr val="121416"/>
                </a:solidFill>
                <a:effectLst/>
                <a:latin typeface="roboto" panose="02000000000000000000" pitchFamily="2" charset="0"/>
              </a:rPr>
            </a:br>
            <a:endParaRPr lang="en-IN" dirty="0"/>
          </a:p>
        </p:txBody>
      </p:sp>
      <p:sp>
        <p:nvSpPr>
          <p:cNvPr id="3" name="Content Placeholder 2">
            <a:extLst>
              <a:ext uri="{FF2B5EF4-FFF2-40B4-BE49-F238E27FC236}">
                <a16:creationId xmlns:a16="http://schemas.microsoft.com/office/drawing/2014/main" id="{E6DADE9B-53EA-A71D-A30D-F29B7D1AE92D}"/>
              </a:ext>
            </a:extLst>
          </p:cNvPr>
          <p:cNvSpPr>
            <a:spLocks noGrp="1"/>
          </p:cNvSpPr>
          <p:nvPr>
            <p:ph idx="1"/>
          </p:nvPr>
        </p:nvSpPr>
        <p:spPr/>
        <p:txBody>
          <a:bodyPr/>
          <a:lstStyle/>
          <a:p>
            <a:pPr algn="l"/>
            <a:r>
              <a:rPr lang="en-IN" b="0" i="0" dirty="0">
                <a:solidFill>
                  <a:srgbClr val="121416"/>
                </a:solidFill>
                <a:effectLst/>
                <a:latin typeface="roboto" panose="02000000000000000000" pitchFamily="2" charset="0"/>
              </a:rPr>
              <a:t>The different types of pharmacist are following:</a:t>
            </a:r>
          </a:p>
          <a:p>
            <a:pPr lvl="1"/>
            <a:r>
              <a:rPr lang="en-IN" b="0" i="0" dirty="0">
                <a:solidFill>
                  <a:srgbClr val="121416"/>
                </a:solidFill>
                <a:effectLst/>
                <a:latin typeface="roboto" panose="02000000000000000000" pitchFamily="2" charset="0"/>
              </a:rPr>
              <a:t>Retail Pharmacist</a:t>
            </a:r>
          </a:p>
          <a:p>
            <a:pPr lvl="1"/>
            <a:r>
              <a:rPr lang="en-IN" b="0" i="0" dirty="0">
                <a:solidFill>
                  <a:srgbClr val="121416"/>
                </a:solidFill>
                <a:effectLst/>
                <a:latin typeface="roboto" panose="02000000000000000000" pitchFamily="2" charset="0"/>
              </a:rPr>
              <a:t>Clinical Pharmacist</a:t>
            </a:r>
          </a:p>
          <a:p>
            <a:pPr lvl="1"/>
            <a:r>
              <a:rPr lang="en-IN" b="0" i="0" dirty="0">
                <a:solidFill>
                  <a:srgbClr val="121416"/>
                </a:solidFill>
                <a:effectLst/>
                <a:latin typeface="roboto" panose="02000000000000000000" pitchFamily="2" charset="0"/>
              </a:rPr>
              <a:t>Chemotherapy Pharmacist</a:t>
            </a:r>
          </a:p>
          <a:p>
            <a:pPr lvl="1"/>
            <a:r>
              <a:rPr lang="en-IN" b="0" i="0" dirty="0">
                <a:solidFill>
                  <a:srgbClr val="121416"/>
                </a:solidFill>
                <a:effectLst/>
                <a:latin typeface="roboto" panose="02000000000000000000" pitchFamily="2" charset="0"/>
              </a:rPr>
              <a:t>Hospital Pharmacist</a:t>
            </a:r>
          </a:p>
          <a:p>
            <a:pPr lvl="1"/>
            <a:r>
              <a:rPr lang="en-IN" b="0" i="0" dirty="0">
                <a:solidFill>
                  <a:srgbClr val="121416"/>
                </a:solidFill>
                <a:effectLst/>
                <a:latin typeface="roboto" panose="02000000000000000000" pitchFamily="2" charset="0"/>
              </a:rPr>
              <a:t>Nuclear Pharmacist</a:t>
            </a:r>
          </a:p>
          <a:p>
            <a:endParaRPr lang="en-IN" dirty="0"/>
          </a:p>
        </p:txBody>
      </p:sp>
    </p:spTree>
    <p:extLst>
      <p:ext uri="{BB962C8B-B14F-4D97-AF65-F5344CB8AC3E}">
        <p14:creationId xmlns:p14="http://schemas.microsoft.com/office/powerpoint/2010/main" val="79762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2390-95AF-07AB-50A4-5BF9FD4D12DF}"/>
              </a:ext>
            </a:extLst>
          </p:cNvPr>
          <p:cNvSpPr>
            <a:spLocks noGrp="1"/>
          </p:cNvSpPr>
          <p:nvPr>
            <p:ph type="title"/>
          </p:nvPr>
        </p:nvSpPr>
        <p:spPr/>
        <p:txBody>
          <a:bodyPr/>
          <a:lstStyle/>
          <a:p>
            <a:r>
              <a:rPr lang="en-IN" dirty="0"/>
              <a:t>What is Pharmacy?</a:t>
            </a:r>
          </a:p>
        </p:txBody>
      </p:sp>
      <p:sp>
        <p:nvSpPr>
          <p:cNvPr id="3" name="Content Placeholder 2">
            <a:extLst>
              <a:ext uri="{FF2B5EF4-FFF2-40B4-BE49-F238E27FC236}">
                <a16:creationId xmlns:a16="http://schemas.microsoft.com/office/drawing/2014/main" id="{0F89E937-85BD-488D-96A1-1F0D5E630D13}"/>
              </a:ext>
            </a:extLst>
          </p:cNvPr>
          <p:cNvSpPr>
            <a:spLocks noGrp="1"/>
          </p:cNvSpPr>
          <p:nvPr>
            <p:ph idx="1"/>
          </p:nvPr>
        </p:nvSpPr>
        <p:spPr>
          <a:xfrm>
            <a:off x="838200" y="1825625"/>
            <a:ext cx="10952058" cy="4351338"/>
          </a:xfrm>
        </p:spPr>
        <p:txBody>
          <a:bodyPr>
            <a:normAutofit/>
          </a:bodyPr>
          <a:lstStyle/>
          <a:p>
            <a:r>
              <a:rPr lang="en-US" sz="2400" dirty="0">
                <a:solidFill>
                  <a:srgbClr val="4D5156"/>
                </a:solidFill>
                <a:latin typeface="Google Sans"/>
              </a:rPr>
              <a:t>P</a:t>
            </a:r>
            <a:r>
              <a:rPr lang="en-US" sz="2400" b="0" i="0" dirty="0">
                <a:solidFill>
                  <a:srgbClr val="4D5156"/>
                </a:solidFill>
                <a:effectLst/>
                <a:latin typeface="Google Sans"/>
              </a:rPr>
              <a:t>harmacy, </a:t>
            </a:r>
            <a:r>
              <a:rPr lang="en-US" sz="2400" b="0" i="0" dirty="0">
                <a:solidFill>
                  <a:srgbClr val="040C28"/>
                </a:solidFill>
                <a:effectLst/>
                <a:latin typeface="Google Sans"/>
              </a:rPr>
              <a:t>the science and art concerned with the preparation, standardization of drugs</a:t>
            </a:r>
            <a:r>
              <a:rPr lang="en-US" sz="2400" dirty="0">
                <a:solidFill>
                  <a:srgbClr val="4D5156"/>
                </a:solidFill>
                <a:latin typeface="Google Sans"/>
              </a:rPr>
              <a:t> </a:t>
            </a:r>
            <a:r>
              <a:rPr lang="en-IN" sz="2400" b="0" i="0" dirty="0">
                <a:solidFill>
                  <a:srgbClr val="000000"/>
                </a:solidFill>
                <a:effectLst/>
                <a:latin typeface="Helvetica Neue LT"/>
              </a:rPr>
              <a:t>and dispensing medical drugs.</a:t>
            </a:r>
          </a:p>
          <a:p>
            <a:r>
              <a:rPr lang="en-US" sz="2800" dirty="0"/>
              <a:t>Pharmacy is a part of healthcare services </a:t>
            </a:r>
          </a:p>
          <a:p>
            <a:r>
              <a:rPr lang="en-US" sz="2800" dirty="0"/>
              <a:t>Pharmacy is one of the best careers across the globe</a:t>
            </a:r>
          </a:p>
          <a:p>
            <a:endParaRPr lang="en-US" sz="3600" dirty="0"/>
          </a:p>
          <a:p>
            <a:endParaRPr lang="en-IN" sz="2400" dirty="0"/>
          </a:p>
        </p:txBody>
      </p:sp>
      <p:pic>
        <p:nvPicPr>
          <p:cNvPr id="4" name="Picture 4" descr="ISEE 360 Pharmacist Logo Plus Reflective Car Decal Sticker (Green and  White) : Amazon.in: Car &amp; Motorbike">
            <a:extLst>
              <a:ext uri="{FF2B5EF4-FFF2-40B4-BE49-F238E27FC236}">
                <a16:creationId xmlns:a16="http://schemas.microsoft.com/office/drawing/2014/main" id="{9A2056A8-0D4F-8557-B5E1-DF3259BCE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9487" y="447690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88,692 Pharmacy Logo Images, Stock Photos &amp; Vectors | Shutterstock">
            <a:extLst>
              <a:ext uri="{FF2B5EF4-FFF2-40B4-BE49-F238E27FC236}">
                <a16:creationId xmlns:a16="http://schemas.microsoft.com/office/drawing/2014/main" id="{60BC4D17-ECC0-E76A-9534-33B305E98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42" y="4638675"/>
            <a:ext cx="20574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76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5675-5027-4B90-844A-41061F53B4E0}"/>
              </a:ext>
            </a:extLst>
          </p:cNvPr>
          <p:cNvSpPr>
            <a:spLocks noGrp="1"/>
          </p:cNvSpPr>
          <p:nvPr>
            <p:ph type="title"/>
          </p:nvPr>
        </p:nvSpPr>
        <p:spPr/>
        <p:txBody>
          <a:bodyPr/>
          <a:lstStyle/>
          <a:p>
            <a:r>
              <a:rPr lang="en-US" dirty="0">
                <a:solidFill>
                  <a:srgbClr val="000000"/>
                </a:solidFill>
                <a:latin typeface="Helvetica Neue LT"/>
              </a:rPr>
              <a:t>Who is P</a:t>
            </a:r>
            <a:r>
              <a:rPr lang="en-US" b="0" i="0" dirty="0">
                <a:solidFill>
                  <a:srgbClr val="000000"/>
                </a:solidFill>
                <a:effectLst/>
                <a:latin typeface="Helvetica Neue LT"/>
              </a:rPr>
              <a:t>harmacist ?</a:t>
            </a:r>
            <a:endParaRPr lang="en-IN" dirty="0"/>
          </a:p>
        </p:txBody>
      </p:sp>
      <p:sp>
        <p:nvSpPr>
          <p:cNvPr id="3" name="Content Placeholder 2">
            <a:extLst>
              <a:ext uri="{FF2B5EF4-FFF2-40B4-BE49-F238E27FC236}">
                <a16:creationId xmlns:a16="http://schemas.microsoft.com/office/drawing/2014/main" id="{3A3F42AB-8D54-2409-C48E-A18E317FAADF}"/>
              </a:ext>
            </a:extLst>
          </p:cNvPr>
          <p:cNvSpPr>
            <a:spLocks noGrp="1"/>
          </p:cNvSpPr>
          <p:nvPr>
            <p:ph idx="1"/>
          </p:nvPr>
        </p:nvSpPr>
        <p:spPr>
          <a:xfrm>
            <a:off x="573795" y="1690688"/>
            <a:ext cx="10515600" cy="4351338"/>
          </a:xfrm>
        </p:spPr>
        <p:txBody>
          <a:bodyPr>
            <a:normAutofit/>
          </a:bodyPr>
          <a:lstStyle/>
          <a:p>
            <a:pPr algn="just"/>
            <a:r>
              <a:rPr lang="en-US" sz="2000" b="1" i="0" dirty="0">
                <a:solidFill>
                  <a:srgbClr val="000000"/>
                </a:solidFill>
                <a:effectLst/>
                <a:latin typeface="Helvetica Neue LT"/>
              </a:rPr>
              <a:t>A pharmacist is a trained licensed medical practitioner with a focus on educating patients about various medications and therapeutic approaches. They are knowledgeable with all types of medications, their applications, and their negative effects.</a:t>
            </a:r>
          </a:p>
          <a:p>
            <a:pPr algn="just"/>
            <a:r>
              <a:rPr lang="en-US" sz="2000" b="1" i="0" dirty="0">
                <a:solidFill>
                  <a:srgbClr val="000000"/>
                </a:solidFill>
                <a:effectLst/>
                <a:latin typeface="Helvetica Neue LT"/>
              </a:rPr>
              <a:t> A </a:t>
            </a:r>
            <a:r>
              <a:rPr lang="en-US" sz="2000" b="1" dirty="0">
                <a:solidFill>
                  <a:srgbClr val="000000"/>
                </a:solidFill>
                <a:latin typeface="Helvetica Neue LT"/>
              </a:rPr>
              <a:t>pharmacist</a:t>
            </a:r>
            <a:r>
              <a:rPr lang="en-US" sz="2000" b="1" dirty="0">
                <a:solidFill>
                  <a:srgbClr val="121416"/>
                </a:solidFill>
                <a:effectLst/>
                <a:latin typeface="Roboto" panose="02000000000000000000" pitchFamily="2" charset="0"/>
                <a:ea typeface="Calibri" panose="020F0502020204030204" pitchFamily="34" charset="0"/>
                <a:cs typeface="Times New Roman" panose="02020603050405020304" pitchFamily="18" charset="0"/>
              </a:rPr>
              <a:t> </a:t>
            </a:r>
            <a:r>
              <a:rPr lang="en-US" sz="2000" b="1" i="0" dirty="0">
                <a:solidFill>
                  <a:srgbClr val="000000"/>
                </a:solidFill>
                <a:effectLst/>
                <a:latin typeface="Helvetica Neue LT"/>
              </a:rPr>
              <a:t>, who is frequently referred to as a chemist, typically works in a pharmacy and </a:t>
            </a:r>
          </a:p>
          <a:p>
            <a:pPr algn="just"/>
            <a:r>
              <a:rPr lang="en-US" sz="2000" b="1" i="0" dirty="0">
                <a:solidFill>
                  <a:srgbClr val="000000"/>
                </a:solidFill>
                <a:effectLst/>
                <a:latin typeface="Helvetica Neue LT"/>
              </a:rPr>
              <a:t>Is able to prescribe over-the-counter medications as well as dispense medications or treatments that have been recommended by a general practitioner. </a:t>
            </a:r>
          </a:p>
          <a:p>
            <a:pPr algn="just"/>
            <a:r>
              <a:rPr lang="en-US" sz="2000" b="1" i="0" dirty="0">
                <a:solidFill>
                  <a:srgbClr val="000000"/>
                </a:solidFill>
                <a:effectLst/>
                <a:latin typeface="Helvetica Neue LT"/>
              </a:rPr>
              <a:t>Pharmacists come in a variety of specialties, including hospital and community pharmacists.</a:t>
            </a:r>
            <a:endParaRPr lang="en-IN" sz="2000" b="1" dirty="0"/>
          </a:p>
        </p:txBody>
      </p:sp>
    </p:spTree>
    <p:extLst>
      <p:ext uri="{BB962C8B-B14F-4D97-AF65-F5344CB8AC3E}">
        <p14:creationId xmlns:p14="http://schemas.microsoft.com/office/powerpoint/2010/main" val="23655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4B1B-9EE0-E6D5-21D6-26ED74FE2D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557B2E7-3A01-99C2-CDC3-9F72FE5FB53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29049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F25B-AE07-9843-8F3D-0E0F80EB9A16}"/>
              </a:ext>
            </a:extLst>
          </p:cNvPr>
          <p:cNvSpPr>
            <a:spLocks noGrp="1"/>
          </p:cNvSpPr>
          <p:nvPr>
            <p:ph type="title"/>
          </p:nvPr>
        </p:nvSpPr>
        <p:spPr/>
        <p:txBody>
          <a:bodyPr/>
          <a:lstStyle/>
          <a:p>
            <a:r>
              <a:rPr lang="en-US" dirty="0"/>
              <a:t>Pharmacist</a:t>
            </a:r>
            <a:endParaRPr lang="en-IN" dirty="0"/>
          </a:p>
        </p:txBody>
      </p:sp>
      <p:sp>
        <p:nvSpPr>
          <p:cNvPr id="3" name="Content Placeholder 2">
            <a:extLst>
              <a:ext uri="{FF2B5EF4-FFF2-40B4-BE49-F238E27FC236}">
                <a16:creationId xmlns:a16="http://schemas.microsoft.com/office/drawing/2014/main" id="{44CB9B31-57EB-4864-26C4-6E489A0EEE4D}"/>
              </a:ext>
            </a:extLst>
          </p:cNvPr>
          <p:cNvSpPr>
            <a:spLocks noGrp="1"/>
          </p:cNvSpPr>
          <p:nvPr>
            <p:ph idx="1"/>
          </p:nvPr>
        </p:nvSpPr>
        <p:spPr>
          <a:xfrm>
            <a:off x="1571294" y="1413294"/>
            <a:ext cx="8915400" cy="5073769"/>
          </a:xfrm>
        </p:spPr>
        <p:txBody>
          <a:bodyPr>
            <a:normAutofit lnSpcReduction="10000"/>
          </a:bodyPr>
          <a:lstStyle/>
          <a:p>
            <a:r>
              <a:rPr lang="en-US" sz="2400" dirty="0"/>
              <a:t>Therefore, a pharmacist is a “medicine or drug man”. </a:t>
            </a:r>
          </a:p>
          <a:p>
            <a:pPr algn="just"/>
            <a:r>
              <a:rPr lang="en-US" sz="2400" dirty="0"/>
              <a:t>While the classes of professionals legally permitted to prescribe medications are physicians, dentists, veterinary doctors and senior registered nurses.</a:t>
            </a:r>
          </a:p>
          <a:p>
            <a:pPr algn="just"/>
            <a:r>
              <a:rPr lang="en-US" sz="2400" dirty="0"/>
              <a:t> pharmacists are required by law to be experts in the preparation, preservation, distribution, and handling of drugs. </a:t>
            </a:r>
          </a:p>
          <a:p>
            <a:pPr algn="just"/>
            <a:r>
              <a:rPr lang="en-US" sz="2400" dirty="0"/>
              <a:t>A health profession that links the health sciences with the chemical sciences, and it is charged with responsibility which ensures the safe and effective use of medication. </a:t>
            </a:r>
          </a:p>
          <a:p>
            <a:pPr algn="just"/>
            <a:r>
              <a:rPr lang="en-US" sz="2400" dirty="0"/>
              <a:t>Hence forth a pharmacist is the right person to look all these aspects because he is educated and trained for this job. They are experts on medication.</a:t>
            </a:r>
            <a:endParaRPr lang="en-IN" sz="2400" dirty="0"/>
          </a:p>
        </p:txBody>
      </p:sp>
    </p:spTree>
    <p:extLst>
      <p:ext uri="{BB962C8B-B14F-4D97-AF65-F5344CB8AC3E}">
        <p14:creationId xmlns:p14="http://schemas.microsoft.com/office/powerpoint/2010/main" val="323861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6E9E-978A-ED59-51E5-2DBBA23B9062}"/>
              </a:ext>
            </a:extLst>
          </p:cNvPr>
          <p:cNvSpPr>
            <a:spLocks noGrp="1"/>
          </p:cNvSpPr>
          <p:nvPr>
            <p:ph type="title"/>
          </p:nvPr>
        </p:nvSpPr>
        <p:spPr/>
        <p:txBody>
          <a:bodyPr/>
          <a:lstStyle/>
          <a:p>
            <a:r>
              <a:rPr lang="en-US" dirty="0">
                <a:solidFill>
                  <a:srgbClr val="000000"/>
                </a:solidFill>
                <a:latin typeface="Helvetica Neue LT"/>
              </a:rPr>
              <a:t>Who is P</a:t>
            </a:r>
            <a:r>
              <a:rPr lang="en-US" b="0" i="0" dirty="0">
                <a:solidFill>
                  <a:srgbClr val="000000"/>
                </a:solidFill>
                <a:effectLst/>
                <a:latin typeface="Helvetica Neue LT"/>
              </a:rPr>
              <a:t>harmacist ?</a:t>
            </a:r>
            <a:endParaRPr lang="en-IN" dirty="0"/>
          </a:p>
        </p:txBody>
      </p:sp>
      <p:sp>
        <p:nvSpPr>
          <p:cNvPr id="3" name="Content Placeholder 2">
            <a:extLst>
              <a:ext uri="{FF2B5EF4-FFF2-40B4-BE49-F238E27FC236}">
                <a16:creationId xmlns:a16="http://schemas.microsoft.com/office/drawing/2014/main" id="{3238D936-0443-CE89-98C7-0DE4BDBAB455}"/>
              </a:ext>
            </a:extLst>
          </p:cNvPr>
          <p:cNvSpPr>
            <a:spLocks noGrp="1"/>
          </p:cNvSpPr>
          <p:nvPr>
            <p:ph idx="1"/>
          </p:nvPr>
        </p:nvSpPr>
        <p:spPr/>
        <p:txBody>
          <a:bodyPr/>
          <a:lstStyle/>
          <a:p>
            <a:pPr algn="just"/>
            <a:r>
              <a:rPr lang="en-US" sz="3200" dirty="0"/>
              <a:t>As a Pharmacist: People with a pharmacy diploma or degree might work in hospitals as hospital pharmacists, community pharmacists, consulting pharmacists or industrial pharmacists who produce and conduct research.</a:t>
            </a:r>
            <a:endParaRPr lang="en-US" sz="2800" dirty="0"/>
          </a:p>
          <a:p>
            <a:endParaRPr lang="en-US" dirty="0"/>
          </a:p>
          <a:p>
            <a:endParaRPr lang="en-IN" dirty="0"/>
          </a:p>
        </p:txBody>
      </p:sp>
    </p:spTree>
    <p:extLst>
      <p:ext uri="{BB962C8B-B14F-4D97-AF65-F5344CB8AC3E}">
        <p14:creationId xmlns:p14="http://schemas.microsoft.com/office/powerpoint/2010/main" val="256154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01A4E-B6C8-0FC0-7276-B79B2B81266B}"/>
              </a:ext>
            </a:extLst>
          </p:cNvPr>
          <p:cNvSpPr>
            <a:spLocks noGrp="1"/>
          </p:cNvSpPr>
          <p:nvPr>
            <p:ph type="title"/>
          </p:nvPr>
        </p:nvSpPr>
        <p:spPr/>
        <p:txBody>
          <a:bodyPr/>
          <a:lstStyle/>
          <a:p>
            <a:r>
              <a:rPr lang="en-US" dirty="0">
                <a:solidFill>
                  <a:srgbClr val="000000"/>
                </a:solidFill>
                <a:latin typeface="Helvetica Neue LT"/>
              </a:rPr>
              <a:t>Who is P</a:t>
            </a:r>
            <a:r>
              <a:rPr lang="en-US" b="0" i="0" dirty="0">
                <a:solidFill>
                  <a:srgbClr val="000000"/>
                </a:solidFill>
                <a:effectLst/>
                <a:latin typeface="Helvetica Neue LT"/>
              </a:rPr>
              <a:t>harmacist ?</a:t>
            </a:r>
            <a:endParaRPr lang="en-IN" dirty="0"/>
          </a:p>
        </p:txBody>
      </p:sp>
      <p:sp>
        <p:nvSpPr>
          <p:cNvPr id="3" name="Content Placeholder 2">
            <a:extLst>
              <a:ext uri="{FF2B5EF4-FFF2-40B4-BE49-F238E27FC236}">
                <a16:creationId xmlns:a16="http://schemas.microsoft.com/office/drawing/2014/main" id="{A154B9BD-0471-16A2-20FD-7F0841D3C5F6}"/>
              </a:ext>
            </a:extLst>
          </p:cNvPr>
          <p:cNvSpPr>
            <a:spLocks noGrp="1"/>
          </p:cNvSpPr>
          <p:nvPr>
            <p:ph idx="1"/>
          </p:nvPr>
        </p:nvSpPr>
        <p:spPr>
          <a:xfrm>
            <a:off x="1930844" y="1740408"/>
            <a:ext cx="9819196" cy="4706112"/>
          </a:xfrm>
        </p:spPr>
        <p:txBody>
          <a:bodyPr>
            <a:normAutofit/>
          </a:bodyPr>
          <a:lstStyle/>
          <a:p>
            <a:pPr algn="just"/>
            <a:r>
              <a:rPr lang="en-IN" sz="2400" dirty="0"/>
              <a:t>People frequently think that a pharmacist's only responsibility is to work as chemist and sell the medications that their doctors have prescribed. The situation is different, though. Pharmacy is a significantly more complex discipline than the general public is aware of.</a:t>
            </a:r>
          </a:p>
          <a:p>
            <a:r>
              <a:rPr lang="en-US" sz="2800" dirty="0"/>
              <a:t>The pharmacist has various job opportunities in the </a:t>
            </a:r>
          </a:p>
          <a:p>
            <a:pPr lvl="1"/>
            <a:r>
              <a:rPr lang="en-US" dirty="0"/>
              <a:t>pharmaceutical industry, </a:t>
            </a:r>
          </a:p>
          <a:p>
            <a:pPr lvl="1"/>
            <a:r>
              <a:rPr lang="en-US" dirty="0"/>
              <a:t>universities, teaching,</a:t>
            </a:r>
          </a:p>
          <a:p>
            <a:pPr lvl="1"/>
            <a:r>
              <a:rPr lang="en-US" dirty="0"/>
              <a:t> hospitals, </a:t>
            </a:r>
          </a:p>
          <a:p>
            <a:pPr lvl="1"/>
            <a:r>
              <a:rPr lang="en-US" dirty="0"/>
              <a:t>research and research institutes, </a:t>
            </a:r>
          </a:p>
          <a:p>
            <a:pPr lvl="1"/>
            <a:r>
              <a:rPr lang="en-US" dirty="0"/>
              <a:t>government departments, etc. </a:t>
            </a:r>
          </a:p>
          <a:p>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7768371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6300</TotalTime>
  <Words>1617</Words>
  <Application>Microsoft Office PowerPoint</Application>
  <PresentationFormat>Widescreen</PresentationFormat>
  <Paragraphs>206</Paragraphs>
  <Slides>31</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Aharoni</vt:lpstr>
      <vt:lpstr>Arial</vt:lpstr>
      <vt:lpstr>Arial</vt:lpstr>
      <vt:lpstr>Berlin Sans FB Demi</vt:lpstr>
      <vt:lpstr>Calibri</vt:lpstr>
      <vt:lpstr>Century Gothic</vt:lpstr>
      <vt:lpstr>Google Sans</vt:lpstr>
      <vt:lpstr>Helvetica Neue LT</vt:lpstr>
      <vt:lpstr>Poppins</vt:lpstr>
      <vt:lpstr>Questrial</vt:lpstr>
      <vt:lpstr>roboto</vt:lpstr>
      <vt:lpstr>roboto</vt:lpstr>
      <vt:lpstr>Trebuchet MS</vt:lpstr>
      <vt:lpstr>Wingdings</vt:lpstr>
      <vt:lpstr>Wingdings 3</vt:lpstr>
      <vt:lpstr>Wisp</vt:lpstr>
      <vt:lpstr>Pharmacy as a Career</vt:lpstr>
      <vt:lpstr>PowerPoint Presentation</vt:lpstr>
      <vt:lpstr>Definition:</vt:lpstr>
      <vt:lpstr>What is Pharmacy?</vt:lpstr>
      <vt:lpstr>Who is Pharmacist ?</vt:lpstr>
      <vt:lpstr>PowerPoint Presentation</vt:lpstr>
      <vt:lpstr>Pharmacist</vt:lpstr>
      <vt:lpstr>Who is Pharmacist ?</vt:lpstr>
      <vt:lpstr>Who is Pharmacist ?</vt:lpstr>
      <vt:lpstr>Domains For B Pharm &amp; M Pharm</vt:lpstr>
      <vt:lpstr>Domains for D Pharm</vt:lpstr>
      <vt:lpstr>PowerPoint Presentation</vt:lpstr>
      <vt:lpstr>PowerPoint Presentation</vt:lpstr>
      <vt:lpstr>PowerPoint Presentation</vt:lpstr>
      <vt:lpstr>Community Pharmacy Professional</vt:lpstr>
      <vt:lpstr>Hospital Pharmacy Professional</vt:lpstr>
      <vt:lpstr>Pharmaceutical Industry:</vt:lpstr>
      <vt:lpstr>Academia</vt:lpstr>
      <vt:lpstr>Pharmaceutical Sales:</vt:lpstr>
      <vt:lpstr>Retail pharmacies</vt:lpstr>
      <vt:lpstr>Central and State Governments:</vt:lpstr>
      <vt:lpstr>Pharmaceutical Marketing</vt:lpstr>
      <vt:lpstr>Clinical Research</vt:lpstr>
      <vt:lpstr>Medical Transcription:</vt:lpstr>
      <vt:lpstr>Opportunities Abroad:</vt:lpstr>
      <vt:lpstr>Higher Education:</vt:lpstr>
      <vt:lpstr>Pharmaceutical Journalism:</vt:lpstr>
      <vt:lpstr>Popular Job Profiles</vt:lpstr>
      <vt:lpstr>Career in Pharmacy: most in-demand</vt:lpstr>
      <vt:lpstr>Can a pharmacy open without a certified pharmacist? </vt:lpstr>
      <vt:lpstr>What are different the different type of pharmacist?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as a career</dc:title>
  <dc:creator>Meenakshi Gupta</dc:creator>
  <cp:lastModifiedBy>Meenakshi Gupta</cp:lastModifiedBy>
  <cp:revision>16</cp:revision>
  <dcterms:created xsi:type="dcterms:W3CDTF">2023-06-01T09:54:59Z</dcterms:created>
  <dcterms:modified xsi:type="dcterms:W3CDTF">2023-08-03T06:54:14Z</dcterms:modified>
</cp:coreProperties>
</file>