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10080625" cy="7559675"/>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7" d="100"/>
          <a:sy n="77" d="100"/>
        </p:scale>
        <p:origin x="1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lstStyle/>
          <a:p>
            <a:r>
              <a:t>Footer</a:t>
            </a:r>
          </a:p>
        </p:txBody>
      </p:sp>
      <p:sp>
        <p:nvSpPr>
          <p:cNvPr id="3" name="PlaceHolder 2"/>
          <p:cNvSpPr>
            <a:spLocks noGrp="1"/>
          </p:cNvSpPr>
          <p:nvPr>
            <p:ph type="sldNum" idx="2"/>
          </p:nvPr>
        </p:nvSpPr>
        <p:spPr/>
        <p:txBody>
          <a:bodyPr/>
          <a:lstStyle/>
          <a:p>
            <a:fld id="{F7C0363C-9780-44F5-9FAC-E9CD84DD8D81}" type="slidenum">
              <a:t>‹#›</a:t>
            </a:fld>
            <a:endParaRPr/>
          </a:p>
        </p:txBody>
      </p:sp>
      <p:sp>
        <p:nvSpPr>
          <p:cNvPr id="4" name="PlaceHolder 3"/>
          <p:cNvSpPr>
            <a:spLocks noGrp="1"/>
          </p:cNvSpPr>
          <p:nvPr>
            <p:ph type="dt" idx="3"/>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7" name="PlaceHolder 2"/>
          <p:cNvSpPr>
            <a:spLocks noGrp="1"/>
          </p:cNvSpPr>
          <p:nvPr>
            <p:ph/>
          </p:nvPr>
        </p:nvSpPr>
        <p:spPr>
          <a:xfrm>
            <a:off x="504000" y="176868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8" name="PlaceHolder 3"/>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749EC203-F568-403A-9390-42BB8877C665}"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0"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1"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2"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3" name="PlaceHolder 5"/>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 name="PlaceHolder 6"/>
          <p:cNvSpPr>
            <a:spLocks noGrp="1"/>
          </p:cNvSpPr>
          <p:nvPr>
            <p:ph type="ftr" idx="1"/>
          </p:nvPr>
        </p:nvSpPr>
        <p:spPr/>
        <p:txBody>
          <a:bodyPr/>
          <a:lstStyle/>
          <a:p>
            <a:r>
              <a:t>Footer</a:t>
            </a:r>
          </a:p>
        </p:txBody>
      </p:sp>
      <p:sp>
        <p:nvSpPr>
          <p:cNvPr id="8" name="PlaceHolder 7"/>
          <p:cNvSpPr>
            <a:spLocks noGrp="1"/>
          </p:cNvSpPr>
          <p:nvPr>
            <p:ph type="sldNum" idx="2"/>
          </p:nvPr>
        </p:nvSpPr>
        <p:spPr/>
        <p:txBody>
          <a:bodyPr/>
          <a:lstStyle/>
          <a:p>
            <a:fld id="{836DA233-CAC6-42E1-B2FD-FFA051948355}" type="slidenum">
              <a:t>‹#›</a:t>
            </a:fld>
            <a:endParaRPr/>
          </a:p>
        </p:txBody>
      </p:sp>
      <p:sp>
        <p:nvSpPr>
          <p:cNvPr id="9" name="PlaceHolder 8"/>
          <p:cNvSpPr>
            <a:spLocks noGrp="1"/>
          </p:cNvSpPr>
          <p:nvPr>
            <p:ph type="dt" idx="3"/>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5" name="PlaceHolder 2"/>
          <p:cNvSpPr>
            <a:spLocks noGrp="1"/>
          </p:cNvSpPr>
          <p:nvPr>
            <p:ph/>
          </p:nvPr>
        </p:nvSpPr>
        <p:spPr>
          <a:xfrm>
            <a:off x="50400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6" name="PlaceHolder 3"/>
          <p:cNvSpPr>
            <a:spLocks noGrp="1"/>
          </p:cNvSpPr>
          <p:nvPr>
            <p:ph/>
          </p:nvPr>
        </p:nvSpPr>
        <p:spPr>
          <a:xfrm>
            <a:off x="357156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7" name="PlaceHolder 4"/>
          <p:cNvSpPr>
            <a:spLocks noGrp="1"/>
          </p:cNvSpPr>
          <p:nvPr>
            <p:ph/>
          </p:nvPr>
        </p:nvSpPr>
        <p:spPr>
          <a:xfrm>
            <a:off x="663912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8" name="PlaceHolder 5"/>
          <p:cNvSpPr>
            <a:spLocks noGrp="1"/>
          </p:cNvSpPr>
          <p:nvPr>
            <p:ph/>
          </p:nvPr>
        </p:nvSpPr>
        <p:spPr>
          <a:xfrm>
            <a:off x="50400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39" name="PlaceHolder 6"/>
          <p:cNvSpPr>
            <a:spLocks noGrp="1"/>
          </p:cNvSpPr>
          <p:nvPr>
            <p:ph/>
          </p:nvPr>
        </p:nvSpPr>
        <p:spPr>
          <a:xfrm>
            <a:off x="357156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0" name="PlaceHolder 7"/>
          <p:cNvSpPr>
            <a:spLocks noGrp="1"/>
          </p:cNvSpPr>
          <p:nvPr>
            <p:ph/>
          </p:nvPr>
        </p:nvSpPr>
        <p:spPr>
          <a:xfrm>
            <a:off x="663912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 name="PlaceHolder 8"/>
          <p:cNvSpPr>
            <a:spLocks noGrp="1"/>
          </p:cNvSpPr>
          <p:nvPr>
            <p:ph type="ftr" idx="1"/>
          </p:nvPr>
        </p:nvSpPr>
        <p:spPr/>
        <p:txBody>
          <a:bodyPr/>
          <a:lstStyle/>
          <a:p>
            <a:r>
              <a:t>Footer</a:t>
            </a:r>
          </a:p>
        </p:txBody>
      </p:sp>
      <p:sp>
        <p:nvSpPr>
          <p:cNvPr id="10" name="PlaceHolder 9"/>
          <p:cNvSpPr>
            <a:spLocks noGrp="1"/>
          </p:cNvSpPr>
          <p:nvPr>
            <p:ph type="sldNum" idx="2"/>
          </p:nvPr>
        </p:nvSpPr>
        <p:spPr/>
        <p:txBody>
          <a:bodyPr/>
          <a:lstStyle/>
          <a:p>
            <a:fld id="{F20D13C7-C781-49DE-B204-B0DD8C3E01A2}" type="slidenum">
              <a:t>‹#›</a:t>
            </a:fld>
            <a:endParaRPr/>
          </a:p>
        </p:txBody>
      </p:sp>
      <p:sp>
        <p:nvSpPr>
          <p:cNvPr id="11" name="PlaceHolder 10"/>
          <p:cNvSpPr>
            <a:spLocks noGrp="1"/>
          </p:cNvSpPr>
          <p:nvPr>
            <p:ph type="dt" idx="3"/>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4"/>
          </p:nvPr>
        </p:nvSpPr>
        <p:spPr/>
        <p:txBody>
          <a:bodyPr/>
          <a:lstStyle/>
          <a:p>
            <a:r>
              <a:t>Footer</a:t>
            </a:r>
          </a:p>
        </p:txBody>
      </p:sp>
      <p:sp>
        <p:nvSpPr>
          <p:cNvPr id="3" name="PlaceHolder 2"/>
          <p:cNvSpPr>
            <a:spLocks noGrp="1"/>
          </p:cNvSpPr>
          <p:nvPr>
            <p:ph type="sldNum" idx="5"/>
          </p:nvPr>
        </p:nvSpPr>
        <p:spPr/>
        <p:txBody>
          <a:bodyPr/>
          <a:lstStyle/>
          <a:p>
            <a:fld id="{C21235DE-3E17-4B69-8A68-C0E9D139D554}" type="slidenum">
              <a:t>‹#›</a:t>
            </a:fld>
            <a:endParaRPr/>
          </a:p>
        </p:txBody>
      </p:sp>
      <p:sp>
        <p:nvSpPr>
          <p:cNvPr id="4" name="PlaceHolder 3"/>
          <p:cNvSpPr>
            <a:spLocks noGrp="1"/>
          </p:cNvSpPr>
          <p:nvPr>
            <p:ph type="dt" idx="6"/>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47" name="PlaceHolder 2"/>
          <p:cNvSpPr>
            <a:spLocks noGrp="1"/>
          </p:cNvSpPr>
          <p:nvPr>
            <p:ph type="subTitle"/>
          </p:nvPr>
        </p:nvSpPr>
        <p:spPr>
          <a:xfrm>
            <a:off x="504000" y="1768680"/>
            <a:ext cx="9072000" cy="438408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36934021-FCD2-4A2E-B382-2BECF339DC66}" type="slidenum">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49" name="PlaceHolder 2"/>
          <p:cNvSpPr>
            <a:spLocks noGrp="1"/>
          </p:cNvSpPr>
          <p:nvPr>
            <p:ph/>
          </p:nvPr>
        </p:nvSpPr>
        <p:spPr>
          <a:xfrm>
            <a:off x="504000" y="1768680"/>
            <a:ext cx="907200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 name="PlaceHolder 3"/>
          <p:cNvSpPr>
            <a:spLocks noGrp="1"/>
          </p:cNvSpPr>
          <p:nvPr>
            <p:ph type="ftr" idx="4"/>
          </p:nvPr>
        </p:nvSpPr>
        <p:spPr/>
        <p:txBody>
          <a:bodyPr/>
          <a:lstStyle/>
          <a:p>
            <a:r>
              <a:t>Footer</a:t>
            </a:r>
          </a:p>
        </p:txBody>
      </p:sp>
      <p:sp>
        <p:nvSpPr>
          <p:cNvPr id="5" name="PlaceHolder 4"/>
          <p:cNvSpPr>
            <a:spLocks noGrp="1"/>
          </p:cNvSpPr>
          <p:nvPr>
            <p:ph type="sldNum" idx="5"/>
          </p:nvPr>
        </p:nvSpPr>
        <p:spPr/>
        <p:txBody>
          <a:bodyPr/>
          <a:lstStyle/>
          <a:p>
            <a:fld id="{4EF8DDAB-69A3-4967-BDD8-90F3BDADDDFD}" type="slidenum">
              <a:t>‹#›</a:t>
            </a:fld>
            <a:endParaRPr/>
          </a:p>
        </p:txBody>
      </p:sp>
      <p:sp>
        <p:nvSpPr>
          <p:cNvPr id="6" name="PlaceHolder 5"/>
          <p:cNvSpPr>
            <a:spLocks noGrp="1"/>
          </p:cNvSpPr>
          <p:nvPr>
            <p:ph type="dt" idx="6"/>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51"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2"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462AB12B-A2E7-4AF4-ABB8-BBC2A36A010F}" type="slidenum">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5533EC36-2D44-46FF-8E3F-33BAC004974E}" type="slidenum">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504000" y="301320"/>
            <a:ext cx="9072000" cy="58503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ftr" idx="4"/>
          </p:nvPr>
        </p:nvSpPr>
        <p:spPr/>
        <p:txBody>
          <a:bodyPr/>
          <a:lstStyle/>
          <a:p>
            <a:r>
              <a:t>Footer</a:t>
            </a:r>
          </a:p>
        </p:txBody>
      </p:sp>
      <p:sp>
        <p:nvSpPr>
          <p:cNvPr id="4" name="PlaceHolder 3"/>
          <p:cNvSpPr>
            <a:spLocks noGrp="1"/>
          </p:cNvSpPr>
          <p:nvPr>
            <p:ph type="sldNum" idx="5"/>
          </p:nvPr>
        </p:nvSpPr>
        <p:spPr/>
        <p:txBody>
          <a:bodyPr/>
          <a:lstStyle/>
          <a:p>
            <a:fld id="{5A652C4A-A338-4C08-A4F8-F54E1BEA2D31}" type="slidenum">
              <a:t>‹#›</a:t>
            </a:fld>
            <a:endParaRPr/>
          </a:p>
        </p:txBody>
      </p:sp>
      <p:sp>
        <p:nvSpPr>
          <p:cNvPr id="5" name="PlaceHolder 4"/>
          <p:cNvSpPr>
            <a:spLocks noGrp="1"/>
          </p:cNvSpPr>
          <p:nvPr>
            <p:ph type="dt" idx="6"/>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56"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7"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8"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E8BCACE2-90EC-4EB5-8754-111F94FE281A}"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 name="PlaceHolder 2"/>
          <p:cNvSpPr>
            <a:spLocks noGrp="1"/>
          </p:cNvSpPr>
          <p:nvPr>
            <p:ph type="subTitle"/>
          </p:nvPr>
        </p:nvSpPr>
        <p:spPr>
          <a:xfrm>
            <a:off x="504000" y="1768680"/>
            <a:ext cx="9072000" cy="438408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2" name="PlaceHolder 4"/>
          <p:cNvSpPr>
            <a:spLocks noGrp="1"/>
          </p:cNvSpPr>
          <p:nvPr>
            <p:ph type="sldNum" idx="2"/>
          </p:nvPr>
        </p:nvSpPr>
        <p:spPr/>
        <p:txBody>
          <a:bodyPr/>
          <a:lstStyle/>
          <a:p>
            <a:fld id="{9CADFCD6-59B9-47B1-81EE-56DDB9018B7B}" type="slidenum">
              <a:t>‹#›</a:t>
            </a:fld>
            <a:endParaRPr/>
          </a:p>
        </p:txBody>
      </p:sp>
      <p:sp>
        <p:nvSpPr>
          <p:cNvPr id="3" name="PlaceHolder 5"/>
          <p:cNvSpPr>
            <a:spLocks noGrp="1"/>
          </p:cNvSpPr>
          <p:nvPr>
            <p:ph type="dt" idx="3"/>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0"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1"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2" name="PlaceHolder 4"/>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F6923734-9A3F-404B-989F-811D0D07182E}"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4"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5"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6" name="PlaceHolder 4"/>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4"/>
          </p:nvPr>
        </p:nvSpPr>
        <p:spPr/>
        <p:txBody>
          <a:bodyPr/>
          <a:lstStyle/>
          <a:p>
            <a:r>
              <a:t>Footer</a:t>
            </a:r>
          </a:p>
        </p:txBody>
      </p:sp>
      <p:sp>
        <p:nvSpPr>
          <p:cNvPr id="7" name="PlaceHolder 6"/>
          <p:cNvSpPr>
            <a:spLocks noGrp="1"/>
          </p:cNvSpPr>
          <p:nvPr>
            <p:ph type="sldNum" idx="5"/>
          </p:nvPr>
        </p:nvSpPr>
        <p:spPr/>
        <p:txBody>
          <a:bodyPr/>
          <a:lstStyle/>
          <a:p>
            <a:fld id="{405C36C7-281E-457C-A32E-A756F7016D3B}" type="slidenum">
              <a:t>‹#›</a:t>
            </a:fld>
            <a:endParaRPr/>
          </a:p>
        </p:txBody>
      </p:sp>
      <p:sp>
        <p:nvSpPr>
          <p:cNvPr id="8" name="PlaceHolder 7"/>
          <p:cNvSpPr>
            <a:spLocks noGrp="1"/>
          </p:cNvSpPr>
          <p:nvPr>
            <p:ph type="dt" idx="6"/>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68" name="PlaceHolder 2"/>
          <p:cNvSpPr>
            <a:spLocks noGrp="1"/>
          </p:cNvSpPr>
          <p:nvPr>
            <p:ph/>
          </p:nvPr>
        </p:nvSpPr>
        <p:spPr>
          <a:xfrm>
            <a:off x="504000" y="176868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9" name="PlaceHolder 3"/>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4"/>
          </p:nvPr>
        </p:nvSpPr>
        <p:spPr/>
        <p:txBody>
          <a:bodyPr/>
          <a:lstStyle/>
          <a:p>
            <a:r>
              <a:t>Footer</a:t>
            </a:r>
          </a:p>
        </p:txBody>
      </p:sp>
      <p:sp>
        <p:nvSpPr>
          <p:cNvPr id="6" name="PlaceHolder 5"/>
          <p:cNvSpPr>
            <a:spLocks noGrp="1"/>
          </p:cNvSpPr>
          <p:nvPr>
            <p:ph type="sldNum" idx="5"/>
          </p:nvPr>
        </p:nvSpPr>
        <p:spPr/>
        <p:txBody>
          <a:bodyPr/>
          <a:lstStyle/>
          <a:p>
            <a:fld id="{5B8345CF-EB83-4750-9569-914BD0D732F2}" type="slidenum">
              <a:t>‹#›</a:t>
            </a:fld>
            <a:endParaRPr/>
          </a:p>
        </p:txBody>
      </p:sp>
      <p:sp>
        <p:nvSpPr>
          <p:cNvPr id="7" name="PlaceHolder 6"/>
          <p:cNvSpPr>
            <a:spLocks noGrp="1"/>
          </p:cNvSpPr>
          <p:nvPr>
            <p:ph type="dt" idx="6"/>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71"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2"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3"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4" name="PlaceHolder 5"/>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 name="PlaceHolder 6"/>
          <p:cNvSpPr>
            <a:spLocks noGrp="1"/>
          </p:cNvSpPr>
          <p:nvPr>
            <p:ph type="ftr" idx="4"/>
          </p:nvPr>
        </p:nvSpPr>
        <p:spPr/>
        <p:txBody>
          <a:bodyPr/>
          <a:lstStyle/>
          <a:p>
            <a:r>
              <a:t>Footer</a:t>
            </a:r>
          </a:p>
        </p:txBody>
      </p:sp>
      <p:sp>
        <p:nvSpPr>
          <p:cNvPr id="8" name="PlaceHolder 7"/>
          <p:cNvSpPr>
            <a:spLocks noGrp="1"/>
          </p:cNvSpPr>
          <p:nvPr>
            <p:ph type="sldNum" idx="5"/>
          </p:nvPr>
        </p:nvSpPr>
        <p:spPr/>
        <p:txBody>
          <a:bodyPr/>
          <a:lstStyle/>
          <a:p>
            <a:fld id="{A87BE2E7-BF57-4300-858D-E554E22688C5}" type="slidenum">
              <a:t>‹#›</a:t>
            </a:fld>
            <a:endParaRPr/>
          </a:p>
        </p:txBody>
      </p:sp>
      <p:sp>
        <p:nvSpPr>
          <p:cNvPr id="9" name="PlaceHolder 8"/>
          <p:cNvSpPr>
            <a:spLocks noGrp="1"/>
          </p:cNvSpPr>
          <p:nvPr>
            <p:ph type="dt" idx="6"/>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76" name="PlaceHolder 2"/>
          <p:cNvSpPr>
            <a:spLocks noGrp="1"/>
          </p:cNvSpPr>
          <p:nvPr>
            <p:ph/>
          </p:nvPr>
        </p:nvSpPr>
        <p:spPr>
          <a:xfrm>
            <a:off x="50400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7" name="PlaceHolder 3"/>
          <p:cNvSpPr>
            <a:spLocks noGrp="1"/>
          </p:cNvSpPr>
          <p:nvPr>
            <p:ph/>
          </p:nvPr>
        </p:nvSpPr>
        <p:spPr>
          <a:xfrm>
            <a:off x="357156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8" name="PlaceHolder 4"/>
          <p:cNvSpPr>
            <a:spLocks noGrp="1"/>
          </p:cNvSpPr>
          <p:nvPr>
            <p:ph/>
          </p:nvPr>
        </p:nvSpPr>
        <p:spPr>
          <a:xfrm>
            <a:off x="663912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9" name="PlaceHolder 5"/>
          <p:cNvSpPr>
            <a:spLocks noGrp="1"/>
          </p:cNvSpPr>
          <p:nvPr>
            <p:ph/>
          </p:nvPr>
        </p:nvSpPr>
        <p:spPr>
          <a:xfrm>
            <a:off x="50400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80" name="PlaceHolder 6"/>
          <p:cNvSpPr>
            <a:spLocks noGrp="1"/>
          </p:cNvSpPr>
          <p:nvPr>
            <p:ph/>
          </p:nvPr>
        </p:nvSpPr>
        <p:spPr>
          <a:xfrm>
            <a:off x="357156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81" name="PlaceHolder 7"/>
          <p:cNvSpPr>
            <a:spLocks noGrp="1"/>
          </p:cNvSpPr>
          <p:nvPr>
            <p:ph/>
          </p:nvPr>
        </p:nvSpPr>
        <p:spPr>
          <a:xfrm>
            <a:off x="663912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 name="PlaceHolder 8"/>
          <p:cNvSpPr>
            <a:spLocks noGrp="1"/>
          </p:cNvSpPr>
          <p:nvPr>
            <p:ph type="ftr" idx="4"/>
          </p:nvPr>
        </p:nvSpPr>
        <p:spPr/>
        <p:txBody>
          <a:bodyPr/>
          <a:lstStyle/>
          <a:p>
            <a:r>
              <a:t>Footer</a:t>
            </a:r>
          </a:p>
        </p:txBody>
      </p:sp>
      <p:sp>
        <p:nvSpPr>
          <p:cNvPr id="10" name="PlaceHolder 9"/>
          <p:cNvSpPr>
            <a:spLocks noGrp="1"/>
          </p:cNvSpPr>
          <p:nvPr>
            <p:ph type="sldNum" idx="5"/>
          </p:nvPr>
        </p:nvSpPr>
        <p:spPr/>
        <p:txBody>
          <a:bodyPr/>
          <a:lstStyle/>
          <a:p>
            <a:fld id="{3A4D024E-F972-4882-B115-D4B00F1D87EE}" type="slidenum">
              <a:t>‹#›</a:t>
            </a:fld>
            <a:endParaRPr/>
          </a:p>
        </p:txBody>
      </p:sp>
      <p:sp>
        <p:nvSpPr>
          <p:cNvPr id="11" name="PlaceHolder 10"/>
          <p:cNvSpPr>
            <a:spLocks noGrp="1"/>
          </p:cNvSpPr>
          <p:nvPr>
            <p:ph type="dt" idx="6"/>
          </p:nvPr>
        </p:nvSpPr>
        <p:spPr/>
        <p:txBody>
          <a:body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7"/>
          </p:nvPr>
        </p:nvSpPr>
        <p:spPr/>
        <p:txBody>
          <a:bodyPr/>
          <a:lstStyle/>
          <a:p>
            <a:r>
              <a:t>Footer</a:t>
            </a:r>
          </a:p>
        </p:txBody>
      </p:sp>
      <p:sp>
        <p:nvSpPr>
          <p:cNvPr id="3" name="PlaceHolder 2"/>
          <p:cNvSpPr>
            <a:spLocks noGrp="1"/>
          </p:cNvSpPr>
          <p:nvPr>
            <p:ph type="sldNum" idx="8"/>
          </p:nvPr>
        </p:nvSpPr>
        <p:spPr/>
        <p:txBody>
          <a:bodyPr/>
          <a:lstStyle/>
          <a:p>
            <a:fld id="{6243DBFB-6452-471A-89DB-AAD1F10CC103}" type="slidenum">
              <a:t>‹#›</a:t>
            </a:fld>
            <a:endParaRPr/>
          </a:p>
        </p:txBody>
      </p:sp>
      <p:sp>
        <p:nvSpPr>
          <p:cNvPr id="4" name="PlaceHolder 3"/>
          <p:cNvSpPr>
            <a:spLocks noGrp="1"/>
          </p:cNvSpPr>
          <p:nvPr>
            <p:ph type="dt" idx="9"/>
          </p:nvPr>
        </p:nvSpPr>
        <p:spPr/>
        <p:txBody>
          <a:body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88" name="PlaceHolder 2"/>
          <p:cNvSpPr>
            <a:spLocks noGrp="1"/>
          </p:cNvSpPr>
          <p:nvPr>
            <p:ph type="subTitle"/>
          </p:nvPr>
        </p:nvSpPr>
        <p:spPr>
          <a:xfrm>
            <a:off x="504000" y="1768680"/>
            <a:ext cx="9072000" cy="438408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80F8A574-C596-4A89-91FB-A1348013DDD5}" type="slidenum">
              <a:t>‹#›</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90" name="PlaceHolder 2"/>
          <p:cNvSpPr>
            <a:spLocks noGrp="1"/>
          </p:cNvSpPr>
          <p:nvPr>
            <p:ph/>
          </p:nvPr>
        </p:nvSpPr>
        <p:spPr>
          <a:xfrm>
            <a:off x="504000" y="1768680"/>
            <a:ext cx="907200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 name="PlaceHolder 3"/>
          <p:cNvSpPr>
            <a:spLocks noGrp="1"/>
          </p:cNvSpPr>
          <p:nvPr>
            <p:ph type="ftr" idx="7"/>
          </p:nvPr>
        </p:nvSpPr>
        <p:spPr/>
        <p:txBody>
          <a:bodyPr/>
          <a:lstStyle/>
          <a:p>
            <a:r>
              <a:t>Footer</a:t>
            </a:r>
          </a:p>
        </p:txBody>
      </p:sp>
      <p:sp>
        <p:nvSpPr>
          <p:cNvPr id="5" name="PlaceHolder 4"/>
          <p:cNvSpPr>
            <a:spLocks noGrp="1"/>
          </p:cNvSpPr>
          <p:nvPr>
            <p:ph type="sldNum" idx="8"/>
          </p:nvPr>
        </p:nvSpPr>
        <p:spPr/>
        <p:txBody>
          <a:bodyPr/>
          <a:lstStyle/>
          <a:p>
            <a:fld id="{28660787-C5AF-45F6-AC66-662997F270E1}" type="slidenum">
              <a:t>‹#›</a:t>
            </a:fld>
            <a:endParaRPr/>
          </a:p>
        </p:txBody>
      </p:sp>
      <p:sp>
        <p:nvSpPr>
          <p:cNvPr id="6" name="PlaceHolder 5"/>
          <p:cNvSpPr>
            <a:spLocks noGrp="1"/>
          </p:cNvSpPr>
          <p:nvPr>
            <p:ph type="dt" idx="9"/>
          </p:nvPr>
        </p:nvSpPr>
        <p:spPr/>
        <p:txBody>
          <a:body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92"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3"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8"/>
          </p:nvPr>
        </p:nvSpPr>
        <p:spPr/>
        <p:txBody>
          <a:bodyPr/>
          <a:lstStyle/>
          <a:p>
            <a:fld id="{2ECA9CC7-03B6-4ABA-901A-F2962D9911EA}" type="slidenum">
              <a:t>‹#›</a:t>
            </a:fld>
            <a:endParaRPr/>
          </a:p>
        </p:txBody>
      </p:sp>
      <p:sp>
        <p:nvSpPr>
          <p:cNvPr id="7" name="PlaceHolder 6"/>
          <p:cNvSpPr>
            <a:spLocks noGrp="1"/>
          </p:cNvSpPr>
          <p:nvPr>
            <p:ph type="dt" idx="9"/>
          </p:nvPr>
        </p:nvSpPr>
        <p:spPr/>
        <p:txBody>
          <a:body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8"/>
          </p:nvPr>
        </p:nvSpPr>
        <p:spPr/>
        <p:txBody>
          <a:bodyPr/>
          <a:lstStyle/>
          <a:p>
            <a:fld id="{A38487DC-176D-461A-AF65-A233B111C7C7}" type="slidenum">
              <a:t>‹#›</a:t>
            </a:fld>
            <a:endParaRPr/>
          </a:p>
        </p:txBody>
      </p:sp>
      <p:sp>
        <p:nvSpPr>
          <p:cNvPr id="5" name="PlaceHolder 4"/>
          <p:cNvSpPr>
            <a:spLocks noGrp="1"/>
          </p:cNvSpPr>
          <p:nvPr>
            <p:ph type="dt" idx="9"/>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8" name="PlaceHolder 2"/>
          <p:cNvSpPr>
            <a:spLocks noGrp="1"/>
          </p:cNvSpPr>
          <p:nvPr>
            <p:ph/>
          </p:nvPr>
        </p:nvSpPr>
        <p:spPr>
          <a:xfrm>
            <a:off x="504000" y="1768680"/>
            <a:ext cx="907200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 name="PlaceHolder 3"/>
          <p:cNvSpPr>
            <a:spLocks noGrp="1"/>
          </p:cNvSpPr>
          <p:nvPr>
            <p:ph type="ftr" idx="1"/>
          </p:nvPr>
        </p:nvSpPr>
        <p:spPr/>
        <p:txBody>
          <a:bodyPr/>
          <a:lstStyle/>
          <a:p>
            <a:r>
              <a:t>Footer</a:t>
            </a:r>
          </a:p>
        </p:txBody>
      </p:sp>
      <p:sp>
        <p:nvSpPr>
          <p:cNvPr id="5" name="PlaceHolder 4"/>
          <p:cNvSpPr>
            <a:spLocks noGrp="1"/>
          </p:cNvSpPr>
          <p:nvPr>
            <p:ph type="sldNum" idx="2"/>
          </p:nvPr>
        </p:nvSpPr>
        <p:spPr/>
        <p:txBody>
          <a:bodyPr/>
          <a:lstStyle/>
          <a:p>
            <a:fld id="{444A1770-FEA5-4287-9B03-7A0F16C50D02}" type="slidenum">
              <a:t>‹#›</a:t>
            </a:fld>
            <a:endParaRPr/>
          </a:p>
        </p:txBody>
      </p:sp>
      <p:sp>
        <p:nvSpPr>
          <p:cNvPr id="6" name="PlaceHolder 5"/>
          <p:cNvSpPr>
            <a:spLocks noGrp="1"/>
          </p:cNvSpPr>
          <p:nvPr>
            <p:ph type="dt" idx="3"/>
          </p:nvPr>
        </p:nvSpPr>
        <p:spPr/>
        <p:txBody>
          <a:body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504000" y="301320"/>
            <a:ext cx="9072000" cy="58503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ftr" idx="7"/>
          </p:nvPr>
        </p:nvSpPr>
        <p:spPr/>
        <p:txBody>
          <a:bodyPr/>
          <a:lstStyle/>
          <a:p>
            <a:r>
              <a:t>Footer</a:t>
            </a:r>
          </a:p>
        </p:txBody>
      </p:sp>
      <p:sp>
        <p:nvSpPr>
          <p:cNvPr id="4" name="PlaceHolder 3"/>
          <p:cNvSpPr>
            <a:spLocks noGrp="1"/>
          </p:cNvSpPr>
          <p:nvPr>
            <p:ph type="sldNum" idx="8"/>
          </p:nvPr>
        </p:nvSpPr>
        <p:spPr/>
        <p:txBody>
          <a:bodyPr/>
          <a:lstStyle/>
          <a:p>
            <a:fld id="{BEB35193-FA05-4A1F-B9AE-94CC2F8E6BD2}" type="slidenum">
              <a:t>‹#›</a:t>
            </a:fld>
            <a:endParaRPr/>
          </a:p>
        </p:txBody>
      </p:sp>
      <p:sp>
        <p:nvSpPr>
          <p:cNvPr id="5" name="PlaceHolder 4"/>
          <p:cNvSpPr>
            <a:spLocks noGrp="1"/>
          </p:cNvSpPr>
          <p:nvPr>
            <p:ph type="dt" idx="9"/>
          </p:nvPr>
        </p:nvSpPr>
        <p:spPr/>
        <p:txBody>
          <a:body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97"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8"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9"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48990C95-915B-4974-BA94-F03995BBD620}" type="slidenum">
              <a:t>‹#›</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01"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02"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03" name="PlaceHolder 4"/>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2EF833A4-12B9-4790-B798-1947309710D0}" type="slidenum">
              <a:t>‹#›</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05"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06"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07" name="PlaceHolder 4"/>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7"/>
          </p:nvPr>
        </p:nvSpPr>
        <p:spPr/>
        <p:txBody>
          <a:bodyPr/>
          <a:lstStyle/>
          <a:p>
            <a:r>
              <a:t>Footer</a:t>
            </a:r>
          </a:p>
        </p:txBody>
      </p:sp>
      <p:sp>
        <p:nvSpPr>
          <p:cNvPr id="7" name="PlaceHolder 6"/>
          <p:cNvSpPr>
            <a:spLocks noGrp="1"/>
          </p:cNvSpPr>
          <p:nvPr>
            <p:ph type="sldNum" idx="8"/>
          </p:nvPr>
        </p:nvSpPr>
        <p:spPr/>
        <p:txBody>
          <a:bodyPr/>
          <a:lstStyle/>
          <a:p>
            <a:fld id="{AF03B50E-8EE8-4E52-95DF-10D65DCEEE38}" type="slidenum">
              <a:t>‹#›</a:t>
            </a:fld>
            <a:endParaRPr/>
          </a:p>
        </p:txBody>
      </p:sp>
      <p:sp>
        <p:nvSpPr>
          <p:cNvPr id="8" name="PlaceHolder 7"/>
          <p:cNvSpPr>
            <a:spLocks noGrp="1"/>
          </p:cNvSpPr>
          <p:nvPr>
            <p:ph type="dt" idx="9"/>
          </p:nvPr>
        </p:nvSpPr>
        <p:spPr/>
        <p:txBody>
          <a:body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09" name="PlaceHolder 2"/>
          <p:cNvSpPr>
            <a:spLocks noGrp="1"/>
          </p:cNvSpPr>
          <p:nvPr>
            <p:ph/>
          </p:nvPr>
        </p:nvSpPr>
        <p:spPr>
          <a:xfrm>
            <a:off x="504000" y="176868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0" name="PlaceHolder 3"/>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7"/>
          </p:nvPr>
        </p:nvSpPr>
        <p:spPr/>
        <p:txBody>
          <a:bodyPr/>
          <a:lstStyle/>
          <a:p>
            <a:r>
              <a:t>Footer</a:t>
            </a:r>
          </a:p>
        </p:txBody>
      </p:sp>
      <p:sp>
        <p:nvSpPr>
          <p:cNvPr id="6" name="PlaceHolder 5"/>
          <p:cNvSpPr>
            <a:spLocks noGrp="1"/>
          </p:cNvSpPr>
          <p:nvPr>
            <p:ph type="sldNum" idx="8"/>
          </p:nvPr>
        </p:nvSpPr>
        <p:spPr/>
        <p:txBody>
          <a:bodyPr/>
          <a:lstStyle/>
          <a:p>
            <a:fld id="{6B0200EA-99DE-445D-A67C-9B9BBBDB99E3}" type="slidenum">
              <a:t>‹#›</a:t>
            </a:fld>
            <a:endParaRPr/>
          </a:p>
        </p:txBody>
      </p:sp>
      <p:sp>
        <p:nvSpPr>
          <p:cNvPr id="7" name="PlaceHolder 6"/>
          <p:cNvSpPr>
            <a:spLocks noGrp="1"/>
          </p:cNvSpPr>
          <p:nvPr>
            <p:ph type="dt" idx="9"/>
          </p:nvPr>
        </p:nvSpPr>
        <p:spPr/>
        <p:txBody>
          <a:body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12"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3"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4"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5" name="PlaceHolder 5"/>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 name="PlaceHolder 6"/>
          <p:cNvSpPr>
            <a:spLocks noGrp="1"/>
          </p:cNvSpPr>
          <p:nvPr>
            <p:ph type="ftr" idx="7"/>
          </p:nvPr>
        </p:nvSpPr>
        <p:spPr/>
        <p:txBody>
          <a:bodyPr/>
          <a:lstStyle/>
          <a:p>
            <a:r>
              <a:t>Footer</a:t>
            </a:r>
          </a:p>
        </p:txBody>
      </p:sp>
      <p:sp>
        <p:nvSpPr>
          <p:cNvPr id="8" name="PlaceHolder 7"/>
          <p:cNvSpPr>
            <a:spLocks noGrp="1"/>
          </p:cNvSpPr>
          <p:nvPr>
            <p:ph type="sldNum" idx="8"/>
          </p:nvPr>
        </p:nvSpPr>
        <p:spPr/>
        <p:txBody>
          <a:bodyPr/>
          <a:lstStyle/>
          <a:p>
            <a:fld id="{AD7B3A68-7205-4E9C-893F-D03CA7400E0B}" type="slidenum">
              <a:t>‹#›</a:t>
            </a:fld>
            <a:endParaRPr/>
          </a:p>
        </p:txBody>
      </p:sp>
      <p:sp>
        <p:nvSpPr>
          <p:cNvPr id="9" name="PlaceHolder 8"/>
          <p:cNvSpPr>
            <a:spLocks noGrp="1"/>
          </p:cNvSpPr>
          <p:nvPr>
            <p:ph type="dt" idx="9"/>
          </p:nvPr>
        </p:nvSpPr>
        <p:spPr/>
        <p:txBody>
          <a:body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17" name="PlaceHolder 2"/>
          <p:cNvSpPr>
            <a:spLocks noGrp="1"/>
          </p:cNvSpPr>
          <p:nvPr>
            <p:ph/>
          </p:nvPr>
        </p:nvSpPr>
        <p:spPr>
          <a:xfrm>
            <a:off x="50400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8" name="PlaceHolder 3"/>
          <p:cNvSpPr>
            <a:spLocks noGrp="1"/>
          </p:cNvSpPr>
          <p:nvPr>
            <p:ph/>
          </p:nvPr>
        </p:nvSpPr>
        <p:spPr>
          <a:xfrm>
            <a:off x="357156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9" name="PlaceHolder 4"/>
          <p:cNvSpPr>
            <a:spLocks noGrp="1"/>
          </p:cNvSpPr>
          <p:nvPr>
            <p:ph/>
          </p:nvPr>
        </p:nvSpPr>
        <p:spPr>
          <a:xfrm>
            <a:off x="663912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20" name="PlaceHolder 5"/>
          <p:cNvSpPr>
            <a:spLocks noGrp="1"/>
          </p:cNvSpPr>
          <p:nvPr>
            <p:ph/>
          </p:nvPr>
        </p:nvSpPr>
        <p:spPr>
          <a:xfrm>
            <a:off x="50400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21" name="PlaceHolder 6"/>
          <p:cNvSpPr>
            <a:spLocks noGrp="1"/>
          </p:cNvSpPr>
          <p:nvPr>
            <p:ph/>
          </p:nvPr>
        </p:nvSpPr>
        <p:spPr>
          <a:xfrm>
            <a:off x="357156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22" name="PlaceHolder 7"/>
          <p:cNvSpPr>
            <a:spLocks noGrp="1"/>
          </p:cNvSpPr>
          <p:nvPr>
            <p:ph/>
          </p:nvPr>
        </p:nvSpPr>
        <p:spPr>
          <a:xfrm>
            <a:off x="663912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 name="PlaceHolder 8"/>
          <p:cNvSpPr>
            <a:spLocks noGrp="1"/>
          </p:cNvSpPr>
          <p:nvPr>
            <p:ph type="ftr" idx="7"/>
          </p:nvPr>
        </p:nvSpPr>
        <p:spPr/>
        <p:txBody>
          <a:bodyPr/>
          <a:lstStyle/>
          <a:p>
            <a:r>
              <a:t>Footer</a:t>
            </a:r>
          </a:p>
        </p:txBody>
      </p:sp>
      <p:sp>
        <p:nvSpPr>
          <p:cNvPr id="10" name="PlaceHolder 9"/>
          <p:cNvSpPr>
            <a:spLocks noGrp="1"/>
          </p:cNvSpPr>
          <p:nvPr>
            <p:ph type="sldNum" idx="8"/>
          </p:nvPr>
        </p:nvSpPr>
        <p:spPr/>
        <p:txBody>
          <a:bodyPr/>
          <a:lstStyle/>
          <a:p>
            <a:fld id="{C353C1A9-0E33-4EBD-B1DF-67B08DAF9609}" type="slidenum">
              <a:t>‹#›</a:t>
            </a:fld>
            <a:endParaRPr/>
          </a:p>
        </p:txBody>
      </p:sp>
      <p:sp>
        <p:nvSpPr>
          <p:cNvPr id="11" name="PlaceHolder 10"/>
          <p:cNvSpPr>
            <a:spLocks noGrp="1"/>
          </p:cNvSpPr>
          <p:nvPr>
            <p:ph type="dt" idx="9"/>
          </p:nvPr>
        </p:nvSpPr>
        <p:spPr/>
        <p:txBody>
          <a:body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0"/>
          </p:nvPr>
        </p:nvSpPr>
        <p:spPr/>
        <p:txBody>
          <a:bodyPr/>
          <a:lstStyle/>
          <a:p>
            <a:r>
              <a:t>Footer</a:t>
            </a:r>
          </a:p>
        </p:txBody>
      </p:sp>
      <p:sp>
        <p:nvSpPr>
          <p:cNvPr id="3" name="PlaceHolder 2"/>
          <p:cNvSpPr>
            <a:spLocks noGrp="1"/>
          </p:cNvSpPr>
          <p:nvPr>
            <p:ph type="sldNum" idx="11"/>
          </p:nvPr>
        </p:nvSpPr>
        <p:spPr/>
        <p:txBody>
          <a:bodyPr/>
          <a:lstStyle/>
          <a:p>
            <a:fld id="{0681F28C-7167-4C38-B263-A444D9CE71C3}" type="slidenum">
              <a:t>‹#›</a:t>
            </a:fld>
            <a:endParaRPr/>
          </a:p>
        </p:txBody>
      </p:sp>
      <p:sp>
        <p:nvSpPr>
          <p:cNvPr id="4" name="PlaceHolder 3"/>
          <p:cNvSpPr>
            <a:spLocks noGrp="1"/>
          </p:cNvSpPr>
          <p:nvPr>
            <p:ph type="dt" idx="12"/>
          </p:nvPr>
        </p:nvSpPr>
        <p:spPr/>
        <p:txBody>
          <a:bodyPr/>
          <a:lstStyle/>
          <a:p>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8"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29" name="PlaceHolder 2"/>
          <p:cNvSpPr>
            <a:spLocks noGrp="1"/>
          </p:cNvSpPr>
          <p:nvPr>
            <p:ph type="subTitle"/>
          </p:nvPr>
        </p:nvSpPr>
        <p:spPr>
          <a:xfrm>
            <a:off x="504000" y="1768680"/>
            <a:ext cx="9072000" cy="438408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6586BB8D-191F-4815-8596-AE6DC5182B3D}"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31" name="PlaceHolder 2"/>
          <p:cNvSpPr>
            <a:spLocks noGrp="1"/>
          </p:cNvSpPr>
          <p:nvPr>
            <p:ph/>
          </p:nvPr>
        </p:nvSpPr>
        <p:spPr>
          <a:xfrm>
            <a:off x="504000" y="1768680"/>
            <a:ext cx="907200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 name="PlaceHolder 3"/>
          <p:cNvSpPr>
            <a:spLocks noGrp="1"/>
          </p:cNvSpPr>
          <p:nvPr>
            <p:ph type="ftr" idx="10"/>
          </p:nvPr>
        </p:nvSpPr>
        <p:spPr/>
        <p:txBody>
          <a:bodyPr/>
          <a:lstStyle/>
          <a:p>
            <a:r>
              <a:t>Footer</a:t>
            </a:r>
          </a:p>
        </p:txBody>
      </p:sp>
      <p:sp>
        <p:nvSpPr>
          <p:cNvPr id="5" name="PlaceHolder 4"/>
          <p:cNvSpPr>
            <a:spLocks noGrp="1"/>
          </p:cNvSpPr>
          <p:nvPr>
            <p:ph type="sldNum" idx="11"/>
          </p:nvPr>
        </p:nvSpPr>
        <p:spPr/>
        <p:txBody>
          <a:bodyPr/>
          <a:lstStyle/>
          <a:p>
            <a:fld id="{F27982A7-0A12-4B9C-B370-C40B7B1B0FD0}" type="slidenum">
              <a:t>‹#›</a:t>
            </a:fld>
            <a:endParaRPr/>
          </a:p>
        </p:txBody>
      </p:sp>
      <p:sp>
        <p:nvSpPr>
          <p:cNvPr id="6" name="PlaceHolder 5"/>
          <p:cNvSpPr>
            <a:spLocks noGrp="1"/>
          </p:cNvSpPr>
          <p:nvPr>
            <p:ph type="dt" idx="12"/>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0"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1"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
          </p:nvPr>
        </p:nvSpPr>
        <p:spPr/>
        <p:txBody>
          <a:bodyPr/>
          <a:lstStyle/>
          <a:p>
            <a:r>
              <a:t>Footer</a:t>
            </a:r>
          </a:p>
        </p:txBody>
      </p:sp>
      <p:sp>
        <p:nvSpPr>
          <p:cNvPr id="6" name="PlaceHolder 5"/>
          <p:cNvSpPr>
            <a:spLocks noGrp="1"/>
          </p:cNvSpPr>
          <p:nvPr>
            <p:ph type="sldNum" idx="2"/>
          </p:nvPr>
        </p:nvSpPr>
        <p:spPr/>
        <p:txBody>
          <a:bodyPr/>
          <a:lstStyle/>
          <a:p>
            <a:fld id="{D0B51555-6E3F-44D4-B9F3-96EC5EA34873}" type="slidenum">
              <a:t>‹#›</a:t>
            </a:fld>
            <a:endParaRPr/>
          </a:p>
        </p:txBody>
      </p:sp>
      <p:sp>
        <p:nvSpPr>
          <p:cNvPr id="7" name="PlaceHolder 6"/>
          <p:cNvSpPr>
            <a:spLocks noGrp="1"/>
          </p:cNvSpPr>
          <p:nvPr>
            <p:ph type="dt" idx="3"/>
          </p:nvPr>
        </p:nvSpPr>
        <p:spPr/>
        <p:txBody>
          <a:body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33"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34"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0"/>
          </p:nvPr>
        </p:nvSpPr>
        <p:spPr/>
        <p:txBody>
          <a:bodyPr/>
          <a:lstStyle/>
          <a:p>
            <a:r>
              <a:t>Footer</a:t>
            </a:r>
          </a:p>
        </p:txBody>
      </p:sp>
      <p:sp>
        <p:nvSpPr>
          <p:cNvPr id="6" name="PlaceHolder 5"/>
          <p:cNvSpPr>
            <a:spLocks noGrp="1"/>
          </p:cNvSpPr>
          <p:nvPr>
            <p:ph type="sldNum" idx="11"/>
          </p:nvPr>
        </p:nvSpPr>
        <p:spPr/>
        <p:txBody>
          <a:bodyPr/>
          <a:lstStyle/>
          <a:p>
            <a:fld id="{8F175E6E-432C-441C-B44B-E9F918F87315}" type="slidenum">
              <a:t>‹#›</a:t>
            </a:fld>
            <a:endParaRPr/>
          </a:p>
        </p:txBody>
      </p:sp>
      <p:sp>
        <p:nvSpPr>
          <p:cNvPr id="7" name="PlaceHolder 6"/>
          <p:cNvSpPr>
            <a:spLocks noGrp="1"/>
          </p:cNvSpPr>
          <p:nvPr>
            <p:ph type="dt" idx="12"/>
          </p:nvPr>
        </p:nvSpPr>
        <p:spPr/>
        <p:txBody>
          <a:body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5"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 name="PlaceHolder 2"/>
          <p:cNvSpPr>
            <a:spLocks noGrp="1"/>
          </p:cNvSpPr>
          <p:nvPr>
            <p:ph type="ftr" idx="10"/>
          </p:nvPr>
        </p:nvSpPr>
        <p:spPr/>
        <p:txBody>
          <a:bodyPr/>
          <a:lstStyle/>
          <a:p>
            <a:r>
              <a:t>Footer</a:t>
            </a:r>
          </a:p>
        </p:txBody>
      </p:sp>
      <p:sp>
        <p:nvSpPr>
          <p:cNvPr id="4" name="PlaceHolder 3"/>
          <p:cNvSpPr>
            <a:spLocks noGrp="1"/>
          </p:cNvSpPr>
          <p:nvPr>
            <p:ph type="sldNum" idx="11"/>
          </p:nvPr>
        </p:nvSpPr>
        <p:spPr/>
        <p:txBody>
          <a:bodyPr/>
          <a:lstStyle/>
          <a:p>
            <a:fld id="{B54C4347-6A0F-4B96-BA5F-C03F1E1576C5}" type="slidenum">
              <a:t>‹#›</a:t>
            </a:fld>
            <a:endParaRPr/>
          </a:p>
        </p:txBody>
      </p:sp>
      <p:sp>
        <p:nvSpPr>
          <p:cNvPr id="5" name="PlaceHolder 4"/>
          <p:cNvSpPr>
            <a:spLocks noGrp="1"/>
          </p:cNvSpPr>
          <p:nvPr>
            <p:ph type="dt" idx="12"/>
          </p:nvPr>
        </p:nvSpPr>
        <p:spPr/>
        <p:txBody>
          <a:body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6" name="PlaceHolder 1"/>
          <p:cNvSpPr>
            <a:spLocks noGrp="1"/>
          </p:cNvSpPr>
          <p:nvPr>
            <p:ph type="subTitle"/>
          </p:nvPr>
        </p:nvSpPr>
        <p:spPr>
          <a:xfrm>
            <a:off x="504000" y="301320"/>
            <a:ext cx="9072000" cy="58503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ftr" idx="10"/>
          </p:nvPr>
        </p:nvSpPr>
        <p:spPr/>
        <p:txBody>
          <a:bodyPr/>
          <a:lstStyle/>
          <a:p>
            <a:r>
              <a:t>Footer</a:t>
            </a:r>
          </a:p>
        </p:txBody>
      </p:sp>
      <p:sp>
        <p:nvSpPr>
          <p:cNvPr id="4" name="PlaceHolder 3"/>
          <p:cNvSpPr>
            <a:spLocks noGrp="1"/>
          </p:cNvSpPr>
          <p:nvPr>
            <p:ph type="sldNum" idx="11"/>
          </p:nvPr>
        </p:nvSpPr>
        <p:spPr/>
        <p:txBody>
          <a:bodyPr/>
          <a:lstStyle/>
          <a:p>
            <a:fld id="{944DB3C1-B479-4C4A-94ED-AD189C915A36}" type="slidenum">
              <a:t>‹#›</a:t>
            </a:fld>
            <a:endParaRPr/>
          </a:p>
        </p:txBody>
      </p:sp>
      <p:sp>
        <p:nvSpPr>
          <p:cNvPr id="5" name="PlaceHolder 4"/>
          <p:cNvSpPr>
            <a:spLocks noGrp="1"/>
          </p:cNvSpPr>
          <p:nvPr>
            <p:ph type="dt" idx="12"/>
          </p:nvPr>
        </p:nvSpPr>
        <p:spPr/>
        <p:txBody>
          <a:body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38"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39"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0"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0"/>
          </p:nvPr>
        </p:nvSpPr>
        <p:spPr/>
        <p:txBody>
          <a:bodyPr/>
          <a:lstStyle/>
          <a:p>
            <a:r>
              <a:t>Footer</a:t>
            </a:r>
          </a:p>
        </p:txBody>
      </p:sp>
      <p:sp>
        <p:nvSpPr>
          <p:cNvPr id="7" name="PlaceHolder 6"/>
          <p:cNvSpPr>
            <a:spLocks noGrp="1"/>
          </p:cNvSpPr>
          <p:nvPr>
            <p:ph type="sldNum" idx="11"/>
          </p:nvPr>
        </p:nvSpPr>
        <p:spPr/>
        <p:txBody>
          <a:bodyPr/>
          <a:lstStyle/>
          <a:p>
            <a:fld id="{A2D74914-1DA3-42FB-91D2-14114FF3A94F}" type="slidenum">
              <a:t>‹#›</a:t>
            </a:fld>
            <a:endParaRPr/>
          </a:p>
        </p:txBody>
      </p:sp>
      <p:sp>
        <p:nvSpPr>
          <p:cNvPr id="8" name="PlaceHolder 7"/>
          <p:cNvSpPr>
            <a:spLocks noGrp="1"/>
          </p:cNvSpPr>
          <p:nvPr>
            <p:ph type="dt" idx="12"/>
          </p:nvPr>
        </p:nvSpPr>
        <p:spPr/>
        <p:txBody>
          <a:body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42"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3"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4" name="PlaceHolder 4"/>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0"/>
          </p:nvPr>
        </p:nvSpPr>
        <p:spPr/>
        <p:txBody>
          <a:bodyPr/>
          <a:lstStyle/>
          <a:p>
            <a:r>
              <a:t>Footer</a:t>
            </a:r>
          </a:p>
        </p:txBody>
      </p:sp>
      <p:sp>
        <p:nvSpPr>
          <p:cNvPr id="7" name="PlaceHolder 6"/>
          <p:cNvSpPr>
            <a:spLocks noGrp="1"/>
          </p:cNvSpPr>
          <p:nvPr>
            <p:ph type="sldNum" idx="11"/>
          </p:nvPr>
        </p:nvSpPr>
        <p:spPr/>
        <p:txBody>
          <a:bodyPr/>
          <a:lstStyle/>
          <a:p>
            <a:fld id="{9F6E02E4-0699-4748-ACB8-40D1378A43DD}" type="slidenum">
              <a:t>‹#›</a:t>
            </a:fld>
            <a:endParaRPr/>
          </a:p>
        </p:txBody>
      </p:sp>
      <p:sp>
        <p:nvSpPr>
          <p:cNvPr id="8" name="PlaceHolder 7"/>
          <p:cNvSpPr>
            <a:spLocks noGrp="1"/>
          </p:cNvSpPr>
          <p:nvPr>
            <p:ph type="dt" idx="12"/>
          </p:nvPr>
        </p:nvSpPr>
        <p:spPr/>
        <p:txBody>
          <a:body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46"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7"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48" name="PlaceHolder 4"/>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0"/>
          </p:nvPr>
        </p:nvSpPr>
        <p:spPr/>
        <p:txBody>
          <a:bodyPr/>
          <a:lstStyle/>
          <a:p>
            <a:r>
              <a:t>Footer</a:t>
            </a:r>
          </a:p>
        </p:txBody>
      </p:sp>
      <p:sp>
        <p:nvSpPr>
          <p:cNvPr id="7" name="PlaceHolder 6"/>
          <p:cNvSpPr>
            <a:spLocks noGrp="1"/>
          </p:cNvSpPr>
          <p:nvPr>
            <p:ph type="sldNum" idx="11"/>
          </p:nvPr>
        </p:nvSpPr>
        <p:spPr/>
        <p:txBody>
          <a:bodyPr/>
          <a:lstStyle/>
          <a:p>
            <a:fld id="{ADB53886-A075-40EE-9BA8-4C883DABD118}" type="slidenum">
              <a:t>‹#›</a:t>
            </a:fld>
            <a:endParaRPr/>
          </a:p>
        </p:txBody>
      </p:sp>
      <p:sp>
        <p:nvSpPr>
          <p:cNvPr id="8" name="PlaceHolder 7"/>
          <p:cNvSpPr>
            <a:spLocks noGrp="1"/>
          </p:cNvSpPr>
          <p:nvPr>
            <p:ph type="dt" idx="12"/>
          </p:nvPr>
        </p:nvSpPr>
        <p:spPr/>
        <p:txBody>
          <a:body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50" name="PlaceHolder 2"/>
          <p:cNvSpPr>
            <a:spLocks noGrp="1"/>
          </p:cNvSpPr>
          <p:nvPr>
            <p:ph/>
          </p:nvPr>
        </p:nvSpPr>
        <p:spPr>
          <a:xfrm>
            <a:off x="504000" y="176868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1" name="PlaceHolder 3"/>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0"/>
          </p:nvPr>
        </p:nvSpPr>
        <p:spPr/>
        <p:txBody>
          <a:bodyPr/>
          <a:lstStyle/>
          <a:p>
            <a:r>
              <a:t>Footer</a:t>
            </a:r>
          </a:p>
        </p:txBody>
      </p:sp>
      <p:sp>
        <p:nvSpPr>
          <p:cNvPr id="6" name="PlaceHolder 5"/>
          <p:cNvSpPr>
            <a:spLocks noGrp="1"/>
          </p:cNvSpPr>
          <p:nvPr>
            <p:ph type="sldNum" idx="11"/>
          </p:nvPr>
        </p:nvSpPr>
        <p:spPr/>
        <p:txBody>
          <a:bodyPr/>
          <a:lstStyle/>
          <a:p>
            <a:fld id="{B7AD417A-09B2-42AF-BB59-00391B9B2198}" type="slidenum">
              <a:t>‹#›</a:t>
            </a:fld>
            <a:endParaRPr/>
          </a:p>
        </p:txBody>
      </p:sp>
      <p:sp>
        <p:nvSpPr>
          <p:cNvPr id="7" name="PlaceHolder 6"/>
          <p:cNvSpPr>
            <a:spLocks noGrp="1"/>
          </p:cNvSpPr>
          <p:nvPr>
            <p:ph type="dt" idx="12"/>
          </p:nvPr>
        </p:nvSpPr>
        <p:spPr/>
        <p:txBody>
          <a:body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53"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4"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5"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6" name="PlaceHolder 5"/>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 name="PlaceHolder 6"/>
          <p:cNvSpPr>
            <a:spLocks noGrp="1"/>
          </p:cNvSpPr>
          <p:nvPr>
            <p:ph type="ftr" idx="10"/>
          </p:nvPr>
        </p:nvSpPr>
        <p:spPr/>
        <p:txBody>
          <a:bodyPr/>
          <a:lstStyle/>
          <a:p>
            <a:r>
              <a:t>Footer</a:t>
            </a:r>
          </a:p>
        </p:txBody>
      </p:sp>
      <p:sp>
        <p:nvSpPr>
          <p:cNvPr id="8" name="PlaceHolder 7"/>
          <p:cNvSpPr>
            <a:spLocks noGrp="1"/>
          </p:cNvSpPr>
          <p:nvPr>
            <p:ph type="sldNum" idx="11"/>
          </p:nvPr>
        </p:nvSpPr>
        <p:spPr/>
        <p:txBody>
          <a:bodyPr/>
          <a:lstStyle/>
          <a:p>
            <a:fld id="{0E7653EB-BC15-40A2-AAB8-50BC3DDD1E61}" type="slidenum">
              <a:t>‹#›</a:t>
            </a:fld>
            <a:endParaRPr/>
          </a:p>
        </p:txBody>
      </p:sp>
      <p:sp>
        <p:nvSpPr>
          <p:cNvPr id="9" name="PlaceHolder 8"/>
          <p:cNvSpPr>
            <a:spLocks noGrp="1"/>
          </p:cNvSpPr>
          <p:nvPr>
            <p:ph type="dt" idx="12"/>
          </p:nvPr>
        </p:nvSpPr>
        <p:spPr/>
        <p:txBody>
          <a:body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58" name="PlaceHolder 2"/>
          <p:cNvSpPr>
            <a:spLocks noGrp="1"/>
          </p:cNvSpPr>
          <p:nvPr>
            <p:ph/>
          </p:nvPr>
        </p:nvSpPr>
        <p:spPr>
          <a:xfrm>
            <a:off x="50400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59" name="PlaceHolder 3"/>
          <p:cNvSpPr>
            <a:spLocks noGrp="1"/>
          </p:cNvSpPr>
          <p:nvPr>
            <p:ph/>
          </p:nvPr>
        </p:nvSpPr>
        <p:spPr>
          <a:xfrm>
            <a:off x="357156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60" name="PlaceHolder 4"/>
          <p:cNvSpPr>
            <a:spLocks noGrp="1"/>
          </p:cNvSpPr>
          <p:nvPr>
            <p:ph/>
          </p:nvPr>
        </p:nvSpPr>
        <p:spPr>
          <a:xfrm>
            <a:off x="663912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61" name="PlaceHolder 5"/>
          <p:cNvSpPr>
            <a:spLocks noGrp="1"/>
          </p:cNvSpPr>
          <p:nvPr>
            <p:ph/>
          </p:nvPr>
        </p:nvSpPr>
        <p:spPr>
          <a:xfrm>
            <a:off x="50400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62" name="PlaceHolder 6"/>
          <p:cNvSpPr>
            <a:spLocks noGrp="1"/>
          </p:cNvSpPr>
          <p:nvPr>
            <p:ph/>
          </p:nvPr>
        </p:nvSpPr>
        <p:spPr>
          <a:xfrm>
            <a:off x="357156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63" name="PlaceHolder 7"/>
          <p:cNvSpPr>
            <a:spLocks noGrp="1"/>
          </p:cNvSpPr>
          <p:nvPr>
            <p:ph/>
          </p:nvPr>
        </p:nvSpPr>
        <p:spPr>
          <a:xfrm>
            <a:off x="663912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 name="PlaceHolder 8"/>
          <p:cNvSpPr>
            <a:spLocks noGrp="1"/>
          </p:cNvSpPr>
          <p:nvPr>
            <p:ph type="ftr" idx="10"/>
          </p:nvPr>
        </p:nvSpPr>
        <p:spPr/>
        <p:txBody>
          <a:bodyPr/>
          <a:lstStyle/>
          <a:p>
            <a:r>
              <a:t>Footer</a:t>
            </a:r>
          </a:p>
        </p:txBody>
      </p:sp>
      <p:sp>
        <p:nvSpPr>
          <p:cNvPr id="10" name="PlaceHolder 9"/>
          <p:cNvSpPr>
            <a:spLocks noGrp="1"/>
          </p:cNvSpPr>
          <p:nvPr>
            <p:ph type="sldNum" idx="11"/>
          </p:nvPr>
        </p:nvSpPr>
        <p:spPr/>
        <p:txBody>
          <a:bodyPr/>
          <a:lstStyle/>
          <a:p>
            <a:fld id="{71E3E4D8-699D-4430-B82A-76FD1507D343}" type="slidenum">
              <a:t>‹#›</a:t>
            </a:fld>
            <a:endParaRPr/>
          </a:p>
        </p:txBody>
      </p:sp>
      <p:sp>
        <p:nvSpPr>
          <p:cNvPr id="11" name="PlaceHolder 10"/>
          <p:cNvSpPr>
            <a:spLocks noGrp="1"/>
          </p:cNvSpPr>
          <p:nvPr>
            <p:ph type="dt" idx="12"/>
          </p:nvPr>
        </p:nvSpPr>
        <p:spPr/>
        <p:txBody>
          <a:bodyPr/>
          <a:lstStyle/>
          <a:p>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3"/>
          </p:nvPr>
        </p:nvSpPr>
        <p:spPr/>
        <p:txBody>
          <a:bodyPr/>
          <a:lstStyle/>
          <a:p>
            <a:r>
              <a:t>Footer</a:t>
            </a:r>
          </a:p>
        </p:txBody>
      </p:sp>
      <p:sp>
        <p:nvSpPr>
          <p:cNvPr id="3" name="PlaceHolder 2"/>
          <p:cNvSpPr>
            <a:spLocks noGrp="1"/>
          </p:cNvSpPr>
          <p:nvPr>
            <p:ph type="sldNum" idx="14"/>
          </p:nvPr>
        </p:nvSpPr>
        <p:spPr/>
        <p:txBody>
          <a:bodyPr/>
          <a:lstStyle/>
          <a:p>
            <a:fld id="{C009DEA1-6145-407F-AF0A-38B4F58082D0}" type="slidenum">
              <a:t>‹#›</a:t>
            </a:fld>
            <a:endParaRPr/>
          </a:p>
        </p:txBody>
      </p:sp>
      <p:sp>
        <p:nvSpPr>
          <p:cNvPr id="4" name="PlaceHolder 3"/>
          <p:cNvSpPr>
            <a:spLocks noGrp="1"/>
          </p:cNvSpPr>
          <p:nvPr>
            <p:ph type="dt" idx="15"/>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AD7B4194-BB9D-41CF-849C-0545FE76B2BB}"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9"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70" name="PlaceHolder 2"/>
          <p:cNvSpPr>
            <a:spLocks noGrp="1"/>
          </p:cNvSpPr>
          <p:nvPr>
            <p:ph type="subTitle"/>
          </p:nvPr>
        </p:nvSpPr>
        <p:spPr>
          <a:xfrm>
            <a:off x="504000" y="1768680"/>
            <a:ext cx="9072000" cy="438408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4" name="PlaceHolder 3"/>
          <p:cNvSpPr>
            <a:spLocks noGrp="1"/>
          </p:cNvSpPr>
          <p:nvPr>
            <p:ph type="ftr" idx="13"/>
          </p:nvPr>
        </p:nvSpPr>
        <p:spPr/>
        <p:txBody>
          <a:bodyPr/>
          <a:lstStyle/>
          <a:p>
            <a:r>
              <a:t>Footer</a:t>
            </a:r>
          </a:p>
        </p:txBody>
      </p:sp>
      <p:sp>
        <p:nvSpPr>
          <p:cNvPr id="5" name="PlaceHolder 4"/>
          <p:cNvSpPr>
            <a:spLocks noGrp="1"/>
          </p:cNvSpPr>
          <p:nvPr>
            <p:ph type="sldNum" idx="14"/>
          </p:nvPr>
        </p:nvSpPr>
        <p:spPr/>
        <p:txBody>
          <a:bodyPr/>
          <a:lstStyle/>
          <a:p>
            <a:fld id="{66CCE8D0-4A31-4CEF-8942-51C8BCF735D4}" type="slidenum">
              <a:t>‹#›</a:t>
            </a:fld>
            <a:endParaRPr/>
          </a:p>
        </p:txBody>
      </p:sp>
      <p:sp>
        <p:nvSpPr>
          <p:cNvPr id="6" name="PlaceHolder 5"/>
          <p:cNvSpPr>
            <a:spLocks noGrp="1"/>
          </p:cNvSpPr>
          <p:nvPr>
            <p:ph type="dt" idx="15"/>
          </p:nvPr>
        </p:nvSpPr>
        <p:spPr/>
        <p:txBody>
          <a:bodyPr/>
          <a:lstStyle/>
          <a:p>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1"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72" name="PlaceHolder 2"/>
          <p:cNvSpPr>
            <a:spLocks noGrp="1"/>
          </p:cNvSpPr>
          <p:nvPr>
            <p:ph/>
          </p:nvPr>
        </p:nvSpPr>
        <p:spPr>
          <a:xfrm>
            <a:off x="504000" y="1768680"/>
            <a:ext cx="907200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4" name="PlaceHolder 3"/>
          <p:cNvSpPr>
            <a:spLocks noGrp="1"/>
          </p:cNvSpPr>
          <p:nvPr>
            <p:ph type="ftr" idx="13"/>
          </p:nvPr>
        </p:nvSpPr>
        <p:spPr/>
        <p:txBody>
          <a:bodyPr/>
          <a:lstStyle/>
          <a:p>
            <a:r>
              <a:t>Footer</a:t>
            </a:r>
          </a:p>
        </p:txBody>
      </p:sp>
      <p:sp>
        <p:nvSpPr>
          <p:cNvPr id="5" name="PlaceHolder 4"/>
          <p:cNvSpPr>
            <a:spLocks noGrp="1"/>
          </p:cNvSpPr>
          <p:nvPr>
            <p:ph type="sldNum" idx="14"/>
          </p:nvPr>
        </p:nvSpPr>
        <p:spPr/>
        <p:txBody>
          <a:bodyPr/>
          <a:lstStyle/>
          <a:p>
            <a:fld id="{C238BC76-7785-40BA-9430-6B6CB818B657}" type="slidenum">
              <a:t>‹#›</a:t>
            </a:fld>
            <a:endParaRPr/>
          </a:p>
        </p:txBody>
      </p:sp>
      <p:sp>
        <p:nvSpPr>
          <p:cNvPr id="6" name="PlaceHolder 5"/>
          <p:cNvSpPr>
            <a:spLocks noGrp="1"/>
          </p:cNvSpPr>
          <p:nvPr>
            <p:ph type="dt" idx="15"/>
          </p:nvPr>
        </p:nvSpPr>
        <p:spPr/>
        <p:txBody>
          <a:bodyPr/>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74"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75"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3"/>
          </p:nvPr>
        </p:nvSpPr>
        <p:spPr/>
        <p:txBody>
          <a:bodyPr/>
          <a:lstStyle/>
          <a:p>
            <a:r>
              <a:t>Footer</a:t>
            </a:r>
          </a:p>
        </p:txBody>
      </p:sp>
      <p:sp>
        <p:nvSpPr>
          <p:cNvPr id="6" name="PlaceHolder 5"/>
          <p:cNvSpPr>
            <a:spLocks noGrp="1"/>
          </p:cNvSpPr>
          <p:nvPr>
            <p:ph type="sldNum" idx="14"/>
          </p:nvPr>
        </p:nvSpPr>
        <p:spPr/>
        <p:txBody>
          <a:bodyPr/>
          <a:lstStyle/>
          <a:p>
            <a:fld id="{FF096816-05FD-4D61-99BD-5B1C2F40D89D}" type="slidenum">
              <a:t>‹#›</a:t>
            </a:fld>
            <a:endParaRPr/>
          </a:p>
        </p:txBody>
      </p:sp>
      <p:sp>
        <p:nvSpPr>
          <p:cNvPr id="7" name="PlaceHolder 6"/>
          <p:cNvSpPr>
            <a:spLocks noGrp="1"/>
          </p:cNvSpPr>
          <p:nvPr>
            <p:ph type="dt" idx="15"/>
          </p:nvPr>
        </p:nvSpPr>
        <p:spPr/>
        <p:txBody>
          <a:bodyPr/>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76"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3" name="PlaceHolder 2"/>
          <p:cNvSpPr>
            <a:spLocks noGrp="1"/>
          </p:cNvSpPr>
          <p:nvPr>
            <p:ph type="ftr" idx="13"/>
          </p:nvPr>
        </p:nvSpPr>
        <p:spPr/>
        <p:txBody>
          <a:bodyPr/>
          <a:lstStyle/>
          <a:p>
            <a:r>
              <a:t>Footer</a:t>
            </a:r>
          </a:p>
        </p:txBody>
      </p:sp>
      <p:sp>
        <p:nvSpPr>
          <p:cNvPr id="4" name="PlaceHolder 3"/>
          <p:cNvSpPr>
            <a:spLocks noGrp="1"/>
          </p:cNvSpPr>
          <p:nvPr>
            <p:ph type="sldNum" idx="14"/>
          </p:nvPr>
        </p:nvSpPr>
        <p:spPr/>
        <p:txBody>
          <a:bodyPr/>
          <a:lstStyle/>
          <a:p>
            <a:fld id="{E54358B8-01F4-4131-8B07-E2ADFE99A3B0}" type="slidenum">
              <a:t>‹#›</a:t>
            </a:fld>
            <a:endParaRPr/>
          </a:p>
        </p:txBody>
      </p:sp>
      <p:sp>
        <p:nvSpPr>
          <p:cNvPr id="5" name="PlaceHolder 4"/>
          <p:cNvSpPr>
            <a:spLocks noGrp="1"/>
          </p:cNvSpPr>
          <p:nvPr>
            <p:ph type="dt" idx="15"/>
          </p:nvPr>
        </p:nvSpPr>
        <p:spPr/>
        <p:txBody>
          <a:body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7" name="PlaceHolder 1"/>
          <p:cNvSpPr>
            <a:spLocks noGrp="1"/>
          </p:cNvSpPr>
          <p:nvPr>
            <p:ph type="subTitle"/>
          </p:nvPr>
        </p:nvSpPr>
        <p:spPr>
          <a:xfrm>
            <a:off x="504000" y="301320"/>
            <a:ext cx="9072000" cy="58503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ftr" idx="13"/>
          </p:nvPr>
        </p:nvSpPr>
        <p:spPr/>
        <p:txBody>
          <a:bodyPr/>
          <a:lstStyle/>
          <a:p>
            <a:r>
              <a:t>Footer</a:t>
            </a:r>
          </a:p>
        </p:txBody>
      </p:sp>
      <p:sp>
        <p:nvSpPr>
          <p:cNvPr id="4" name="PlaceHolder 3"/>
          <p:cNvSpPr>
            <a:spLocks noGrp="1"/>
          </p:cNvSpPr>
          <p:nvPr>
            <p:ph type="sldNum" idx="14"/>
          </p:nvPr>
        </p:nvSpPr>
        <p:spPr/>
        <p:txBody>
          <a:bodyPr/>
          <a:lstStyle/>
          <a:p>
            <a:fld id="{1FE773CD-0FCF-405E-A0B9-07F078ED34AB}" type="slidenum">
              <a:t>‹#›</a:t>
            </a:fld>
            <a:endParaRPr/>
          </a:p>
        </p:txBody>
      </p:sp>
      <p:sp>
        <p:nvSpPr>
          <p:cNvPr id="5" name="PlaceHolder 4"/>
          <p:cNvSpPr>
            <a:spLocks noGrp="1"/>
          </p:cNvSpPr>
          <p:nvPr>
            <p:ph type="dt" idx="15"/>
          </p:nvPr>
        </p:nvSpPr>
        <p:spPr/>
        <p:txBody>
          <a:body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79"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80"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81"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3"/>
          </p:nvPr>
        </p:nvSpPr>
        <p:spPr/>
        <p:txBody>
          <a:bodyPr/>
          <a:lstStyle/>
          <a:p>
            <a:r>
              <a:t>Footer</a:t>
            </a:r>
          </a:p>
        </p:txBody>
      </p:sp>
      <p:sp>
        <p:nvSpPr>
          <p:cNvPr id="7" name="PlaceHolder 6"/>
          <p:cNvSpPr>
            <a:spLocks noGrp="1"/>
          </p:cNvSpPr>
          <p:nvPr>
            <p:ph type="sldNum" idx="14"/>
          </p:nvPr>
        </p:nvSpPr>
        <p:spPr/>
        <p:txBody>
          <a:bodyPr/>
          <a:lstStyle/>
          <a:p>
            <a:fld id="{7B2CD8E0-3AC1-44B9-A42E-465203CA12CB}" type="slidenum">
              <a:t>‹#›</a:t>
            </a:fld>
            <a:endParaRPr/>
          </a:p>
        </p:txBody>
      </p:sp>
      <p:sp>
        <p:nvSpPr>
          <p:cNvPr id="8" name="PlaceHolder 7"/>
          <p:cNvSpPr>
            <a:spLocks noGrp="1"/>
          </p:cNvSpPr>
          <p:nvPr>
            <p:ph type="dt" idx="15"/>
          </p:nvPr>
        </p:nvSpPr>
        <p:spPr/>
        <p:txBody>
          <a:body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2"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83"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84"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85" name="PlaceHolder 4"/>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3"/>
          </p:nvPr>
        </p:nvSpPr>
        <p:spPr/>
        <p:txBody>
          <a:bodyPr/>
          <a:lstStyle/>
          <a:p>
            <a:r>
              <a:t>Footer</a:t>
            </a:r>
          </a:p>
        </p:txBody>
      </p:sp>
      <p:sp>
        <p:nvSpPr>
          <p:cNvPr id="7" name="PlaceHolder 6"/>
          <p:cNvSpPr>
            <a:spLocks noGrp="1"/>
          </p:cNvSpPr>
          <p:nvPr>
            <p:ph type="sldNum" idx="14"/>
          </p:nvPr>
        </p:nvSpPr>
        <p:spPr/>
        <p:txBody>
          <a:bodyPr/>
          <a:lstStyle/>
          <a:p>
            <a:fld id="{DCA7CB37-88DC-4ADD-B270-53C5DF974671}" type="slidenum">
              <a:t>‹#›</a:t>
            </a:fld>
            <a:endParaRPr/>
          </a:p>
        </p:txBody>
      </p:sp>
      <p:sp>
        <p:nvSpPr>
          <p:cNvPr id="8" name="PlaceHolder 7"/>
          <p:cNvSpPr>
            <a:spLocks noGrp="1"/>
          </p:cNvSpPr>
          <p:nvPr>
            <p:ph type="dt" idx="15"/>
          </p:nvPr>
        </p:nvSpPr>
        <p:spPr/>
        <p:txBody>
          <a:body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87"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88"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89" name="PlaceHolder 4"/>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3"/>
          </p:nvPr>
        </p:nvSpPr>
        <p:spPr/>
        <p:txBody>
          <a:bodyPr/>
          <a:lstStyle/>
          <a:p>
            <a:r>
              <a:t>Footer</a:t>
            </a:r>
          </a:p>
        </p:txBody>
      </p:sp>
      <p:sp>
        <p:nvSpPr>
          <p:cNvPr id="7" name="PlaceHolder 6"/>
          <p:cNvSpPr>
            <a:spLocks noGrp="1"/>
          </p:cNvSpPr>
          <p:nvPr>
            <p:ph type="sldNum" idx="14"/>
          </p:nvPr>
        </p:nvSpPr>
        <p:spPr/>
        <p:txBody>
          <a:bodyPr/>
          <a:lstStyle/>
          <a:p>
            <a:fld id="{FAC08B8A-3250-4189-9935-630A01312F8D}" type="slidenum">
              <a:t>‹#›</a:t>
            </a:fld>
            <a:endParaRPr/>
          </a:p>
        </p:txBody>
      </p:sp>
      <p:sp>
        <p:nvSpPr>
          <p:cNvPr id="8" name="PlaceHolder 7"/>
          <p:cNvSpPr>
            <a:spLocks noGrp="1"/>
          </p:cNvSpPr>
          <p:nvPr>
            <p:ph type="dt" idx="15"/>
          </p:nvPr>
        </p:nvSpPr>
        <p:spPr/>
        <p:txBody>
          <a:body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0"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91" name="PlaceHolder 2"/>
          <p:cNvSpPr>
            <a:spLocks noGrp="1"/>
          </p:cNvSpPr>
          <p:nvPr>
            <p:ph/>
          </p:nvPr>
        </p:nvSpPr>
        <p:spPr>
          <a:xfrm>
            <a:off x="504000" y="176868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92" name="PlaceHolder 3"/>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5" name="PlaceHolder 4"/>
          <p:cNvSpPr>
            <a:spLocks noGrp="1"/>
          </p:cNvSpPr>
          <p:nvPr>
            <p:ph type="ftr" idx="13"/>
          </p:nvPr>
        </p:nvSpPr>
        <p:spPr/>
        <p:txBody>
          <a:bodyPr/>
          <a:lstStyle/>
          <a:p>
            <a:r>
              <a:t>Footer</a:t>
            </a:r>
          </a:p>
        </p:txBody>
      </p:sp>
      <p:sp>
        <p:nvSpPr>
          <p:cNvPr id="6" name="PlaceHolder 5"/>
          <p:cNvSpPr>
            <a:spLocks noGrp="1"/>
          </p:cNvSpPr>
          <p:nvPr>
            <p:ph type="sldNum" idx="14"/>
          </p:nvPr>
        </p:nvSpPr>
        <p:spPr/>
        <p:txBody>
          <a:bodyPr/>
          <a:lstStyle/>
          <a:p>
            <a:fld id="{4D45E053-4295-4008-A485-B659E6A86694}" type="slidenum">
              <a:t>‹#›</a:t>
            </a:fld>
            <a:endParaRPr/>
          </a:p>
        </p:txBody>
      </p:sp>
      <p:sp>
        <p:nvSpPr>
          <p:cNvPr id="7" name="PlaceHolder 6"/>
          <p:cNvSpPr>
            <a:spLocks noGrp="1"/>
          </p:cNvSpPr>
          <p:nvPr>
            <p:ph type="dt" idx="15"/>
          </p:nvPr>
        </p:nvSpPr>
        <p:spPr/>
        <p:txBody>
          <a:body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3"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94"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95"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96"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97" name="PlaceHolder 5"/>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7" name="PlaceHolder 6"/>
          <p:cNvSpPr>
            <a:spLocks noGrp="1"/>
          </p:cNvSpPr>
          <p:nvPr>
            <p:ph type="ftr" idx="13"/>
          </p:nvPr>
        </p:nvSpPr>
        <p:spPr/>
        <p:txBody>
          <a:bodyPr/>
          <a:lstStyle/>
          <a:p>
            <a:r>
              <a:t>Footer</a:t>
            </a:r>
          </a:p>
        </p:txBody>
      </p:sp>
      <p:sp>
        <p:nvSpPr>
          <p:cNvPr id="8" name="PlaceHolder 7"/>
          <p:cNvSpPr>
            <a:spLocks noGrp="1"/>
          </p:cNvSpPr>
          <p:nvPr>
            <p:ph type="sldNum" idx="14"/>
          </p:nvPr>
        </p:nvSpPr>
        <p:spPr/>
        <p:txBody>
          <a:bodyPr/>
          <a:lstStyle/>
          <a:p>
            <a:fld id="{9326CBF2-3540-478A-BE08-7644CFFBAE80}" type="slidenum">
              <a:t>‹#›</a:t>
            </a:fld>
            <a:endParaRPr/>
          </a:p>
        </p:txBody>
      </p:sp>
      <p:sp>
        <p:nvSpPr>
          <p:cNvPr id="9" name="PlaceHolder 8"/>
          <p:cNvSpPr>
            <a:spLocks noGrp="1"/>
          </p:cNvSpPr>
          <p:nvPr>
            <p:ph type="dt" idx="15"/>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2000" cy="5850360"/>
          </a:xfrm>
          <a:prstGeom prst="rect">
            <a:avLst/>
          </a:prstGeom>
          <a:noFill/>
          <a:ln w="0">
            <a:noFill/>
          </a:ln>
        </p:spPr>
        <p:txBody>
          <a:bodyPr lIns="0" tIns="0" rIns="0" bIns="0" anchor="ctr">
            <a:noAutofit/>
          </a:bodyPr>
          <a:lstStyle/>
          <a:p>
            <a:pPr algn="ctr">
              <a:buNone/>
            </a:pPr>
            <a:endParaRPr lang="en-US" sz="3200" b="0" strike="noStrike" spc="-1">
              <a:latin typeface="Arial"/>
            </a:endParaRPr>
          </a:p>
        </p:txBody>
      </p:sp>
      <p:sp>
        <p:nvSpPr>
          <p:cNvPr id="3" name="PlaceHolder 2"/>
          <p:cNvSpPr>
            <a:spLocks noGrp="1"/>
          </p:cNvSpPr>
          <p:nvPr>
            <p:ph type="ftr" idx="1"/>
          </p:nvPr>
        </p:nvSpPr>
        <p:spPr/>
        <p:txBody>
          <a:bodyPr/>
          <a:lstStyle/>
          <a:p>
            <a:r>
              <a:t>Footer</a:t>
            </a:r>
          </a:p>
        </p:txBody>
      </p:sp>
      <p:sp>
        <p:nvSpPr>
          <p:cNvPr id="4" name="PlaceHolder 3"/>
          <p:cNvSpPr>
            <a:spLocks noGrp="1"/>
          </p:cNvSpPr>
          <p:nvPr>
            <p:ph type="sldNum" idx="2"/>
          </p:nvPr>
        </p:nvSpPr>
        <p:spPr/>
        <p:txBody>
          <a:bodyPr/>
          <a:lstStyle/>
          <a:p>
            <a:fld id="{95CE5A5B-8CDF-4A56-BD91-37062D5F7E17}" type="slidenum">
              <a:t>‹#›</a:t>
            </a:fld>
            <a:endParaRPr/>
          </a:p>
        </p:txBody>
      </p:sp>
      <p:sp>
        <p:nvSpPr>
          <p:cNvPr id="5" name="PlaceHolder 4"/>
          <p:cNvSpPr>
            <a:spLocks noGrp="1"/>
          </p:cNvSpPr>
          <p:nvPr>
            <p:ph type="dt" idx="3"/>
          </p:nvPr>
        </p:nvSpPr>
        <p:spPr/>
        <p:txBody>
          <a:bodyPr/>
          <a:lstStyle/>
          <a:p>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99" name="PlaceHolder 2"/>
          <p:cNvSpPr>
            <a:spLocks noGrp="1"/>
          </p:cNvSpPr>
          <p:nvPr>
            <p:ph/>
          </p:nvPr>
        </p:nvSpPr>
        <p:spPr>
          <a:xfrm>
            <a:off x="50400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00" name="PlaceHolder 3"/>
          <p:cNvSpPr>
            <a:spLocks noGrp="1"/>
          </p:cNvSpPr>
          <p:nvPr>
            <p:ph/>
          </p:nvPr>
        </p:nvSpPr>
        <p:spPr>
          <a:xfrm>
            <a:off x="357156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01" name="PlaceHolder 4"/>
          <p:cNvSpPr>
            <a:spLocks noGrp="1"/>
          </p:cNvSpPr>
          <p:nvPr>
            <p:ph/>
          </p:nvPr>
        </p:nvSpPr>
        <p:spPr>
          <a:xfrm>
            <a:off x="6639120" y="176868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02" name="PlaceHolder 5"/>
          <p:cNvSpPr>
            <a:spLocks noGrp="1"/>
          </p:cNvSpPr>
          <p:nvPr>
            <p:ph/>
          </p:nvPr>
        </p:nvSpPr>
        <p:spPr>
          <a:xfrm>
            <a:off x="50400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03" name="PlaceHolder 6"/>
          <p:cNvSpPr>
            <a:spLocks noGrp="1"/>
          </p:cNvSpPr>
          <p:nvPr>
            <p:ph/>
          </p:nvPr>
        </p:nvSpPr>
        <p:spPr>
          <a:xfrm>
            <a:off x="357156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04" name="PlaceHolder 7"/>
          <p:cNvSpPr>
            <a:spLocks noGrp="1"/>
          </p:cNvSpPr>
          <p:nvPr>
            <p:ph/>
          </p:nvPr>
        </p:nvSpPr>
        <p:spPr>
          <a:xfrm>
            <a:off x="6639120" y="4058640"/>
            <a:ext cx="292104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9" name="PlaceHolder 8"/>
          <p:cNvSpPr>
            <a:spLocks noGrp="1"/>
          </p:cNvSpPr>
          <p:nvPr>
            <p:ph type="ftr" idx="13"/>
          </p:nvPr>
        </p:nvSpPr>
        <p:spPr/>
        <p:txBody>
          <a:bodyPr/>
          <a:lstStyle/>
          <a:p>
            <a:r>
              <a:t>Footer</a:t>
            </a:r>
          </a:p>
        </p:txBody>
      </p:sp>
      <p:sp>
        <p:nvSpPr>
          <p:cNvPr id="10" name="PlaceHolder 9"/>
          <p:cNvSpPr>
            <a:spLocks noGrp="1"/>
          </p:cNvSpPr>
          <p:nvPr>
            <p:ph type="sldNum" idx="14"/>
          </p:nvPr>
        </p:nvSpPr>
        <p:spPr/>
        <p:txBody>
          <a:bodyPr/>
          <a:lstStyle/>
          <a:p>
            <a:fld id="{3B7BB5B0-56F5-45B0-9398-42B9A1F3D95E}" type="slidenum">
              <a:t>‹#›</a:t>
            </a:fld>
            <a:endParaRPr/>
          </a:p>
        </p:txBody>
      </p:sp>
      <p:sp>
        <p:nvSpPr>
          <p:cNvPr id="11" name="PlaceHolder 10"/>
          <p:cNvSpPr>
            <a:spLocks noGrp="1"/>
          </p:cNvSpPr>
          <p:nvPr>
            <p:ph type="dt" idx="15"/>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5"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6" name="PlaceHolder 3"/>
          <p:cNvSpPr>
            <a:spLocks noGrp="1"/>
          </p:cNvSpPr>
          <p:nvPr>
            <p:ph/>
          </p:nvPr>
        </p:nvSpPr>
        <p:spPr>
          <a:xfrm>
            <a:off x="515268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17" name="PlaceHolder 4"/>
          <p:cNvSpPr>
            <a:spLocks noGrp="1"/>
          </p:cNvSpPr>
          <p:nvPr>
            <p:ph/>
          </p:nvPr>
        </p:nvSpPr>
        <p:spPr>
          <a:xfrm>
            <a:off x="50400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62CCD5DD-4CB7-42D0-9329-5CD7C9C09EF9}"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19" name="PlaceHolder 2"/>
          <p:cNvSpPr>
            <a:spLocks noGrp="1"/>
          </p:cNvSpPr>
          <p:nvPr>
            <p:ph/>
          </p:nvPr>
        </p:nvSpPr>
        <p:spPr>
          <a:xfrm>
            <a:off x="504000" y="1768680"/>
            <a:ext cx="4426920" cy="43840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0"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1" name="PlaceHolder 4"/>
          <p:cNvSpPr>
            <a:spLocks noGrp="1"/>
          </p:cNvSpPr>
          <p:nvPr>
            <p:ph/>
          </p:nvPr>
        </p:nvSpPr>
        <p:spPr>
          <a:xfrm>
            <a:off x="5152680" y="405864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93173E88-081A-4B51-A2C5-E97F94458F04}"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endParaRPr lang="en-US" sz="4400" b="0" strike="noStrike" spc="-1">
              <a:latin typeface="Arial"/>
            </a:endParaRPr>
          </a:p>
        </p:txBody>
      </p:sp>
      <p:sp>
        <p:nvSpPr>
          <p:cNvPr id="23" name="PlaceHolder 2"/>
          <p:cNvSpPr>
            <a:spLocks noGrp="1"/>
          </p:cNvSpPr>
          <p:nvPr>
            <p:ph/>
          </p:nvPr>
        </p:nvSpPr>
        <p:spPr>
          <a:xfrm>
            <a:off x="50400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4" name="PlaceHolder 3"/>
          <p:cNvSpPr>
            <a:spLocks noGrp="1"/>
          </p:cNvSpPr>
          <p:nvPr>
            <p:ph/>
          </p:nvPr>
        </p:nvSpPr>
        <p:spPr>
          <a:xfrm>
            <a:off x="5152680" y="1768680"/>
            <a:ext cx="442692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25" name="PlaceHolder 4"/>
          <p:cNvSpPr>
            <a:spLocks noGrp="1"/>
          </p:cNvSpPr>
          <p:nvPr>
            <p:ph/>
          </p:nvPr>
        </p:nvSpPr>
        <p:spPr>
          <a:xfrm>
            <a:off x="504000" y="4058640"/>
            <a:ext cx="9072000" cy="2090880"/>
          </a:xfrm>
          <a:prstGeom prst="rect">
            <a:avLst/>
          </a:prstGeom>
          <a:noFill/>
          <a:ln w="0">
            <a:noFill/>
          </a:ln>
        </p:spPr>
        <p:txBody>
          <a:bodyPr lIns="0" tIns="0" rIns="0" bIns="0" anchor="t">
            <a:normAutofit/>
          </a:bodyPr>
          <a:lstStyle/>
          <a:p>
            <a:endParaRPr lang="en-US" sz="3200" b="0" strike="noStrike" spc="-1">
              <a:latin typeface="Arial"/>
            </a:endParaRPr>
          </a:p>
        </p:txBody>
      </p:sp>
      <p:sp>
        <p:nvSpPr>
          <p:cNvPr id="6" name="PlaceHolder 5"/>
          <p:cNvSpPr>
            <a:spLocks noGrp="1"/>
          </p:cNvSpPr>
          <p:nvPr>
            <p:ph type="ftr" idx="1"/>
          </p:nvPr>
        </p:nvSpPr>
        <p:spPr/>
        <p:txBody>
          <a:bodyPr/>
          <a:lstStyle/>
          <a:p>
            <a:r>
              <a:t>Footer</a:t>
            </a:r>
          </a:p>
        </p:txBody>
      </p:sp>
      <p:sp>
        <p:nvSpPr>
          <p:cNvPr id="7" name="PlaceHolder 6"/>
          <p:cNvSpPr>
            <a:spLocks noGrp="1"/>
          </p:cNvSpPr>
          <p:nvPr>
            <p:ph type="sldNum" idx="2"/>
          </p:nvPr>
        </p:nvSpPr>
        <p:spPr/>
        <p:txBody>
          <a:bodyPr/>
          <a:lstStyle/>
          <a:p>
            <a:fld id="{0FCE474E-8990-40C6-A401-941DAEB7D6C2}" type="slidenum">
              <a:t>‹#›</a:t>
            </a:fld>
            <a:endParaRPr/>
          </a:p>
        </p:txBody>
      </p:sp>
      <p:sp>
        <p:nvSpPr>
          <p:cNvPr id="8" name="PlaceHolder 7"/>
          <p:cNvSpPr>
            <a:spLocks noGrp="1"/>
          </p:cNvSpPr>
          <p:nvPr>
            <p:ph type="dt" idx="3"/>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0920" cy="1261440"/>
          </a:xfrm>
          <a:prstGeom prst="rect">
            <a:avLst/>
          </a:prstGeom>
          <a:noFill/>
          <a:ln w="0">
            <a:noFill/>
          </a:ln>
        </p:spPr>
        <p:txBody>
          <a:bodyPr lIns="0" tIns="0" rIns="0" bIns="0" anchor="ctr">
            <a:noAutofit/>
          </a:bodyPr>
          <a:lstStyle/>
          <a:p>
            <a:r>
              <a:rPr lang="en-US" sz="1800" b="0" strike="noStrike" spc="-1">
                <a:latin typeface="Arial"/>
              </a:rPr>
              <a:t>Click to edit the title text format</a:t>
            </a:r>
          </a:p>
        </p:txBody>
      </p:sp>
      <p:sp>
        <p:nvSpPr>
          <p:cNvPr id="6" name="PlaceHolder 2"/>
          <p:cNvSpPr>
            <a:spLocks noGrp="1"/>
          </p:cNvSpPr>
          <p:nvPr>
            <p:ph type="body"/>
          </p:nvPr>
        </p:nvSpPr>
        <p:spPr>
          <a:xfrm>
            <a:off x="504000" y="1769040"/>
            <a:ext cx="9070920" cy="485424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
        <p:nvSpPr>
          <p:cNvPr id="2" name="PlaceHolder 3"/>
          <p:cNvSpPr>
            <a:spLocks noGrp="1"/>
          </p:cNvSpPr>
          <p:nvPr>
            <p:ph type="ftr" idx="1"/>
          </p:nvPr>
        </p:nvSpPr>
        <p:spPr>
          <a:xfrm>
            <a:off x="3447360" y="7200000"/>
            <a:ext cx="3194280" cy="171720"/>
          </a:xfrm>
          <a:prstGeom prst="rect">
            <a:avLst/>
          </a:prstGeom>
          <a:noFill/>
          <a:ln w="0">
            <a:noFill/>
          </a:ln>
        </p:spPr>
        <p:txBody>
          <a:bodyPr lIns="0" tIns="0" rIns="0" bIns="0" anchor="t">
            <a:noAutofit/>
          </a:bodyPr>
          <a:lstStyle>
            <a:lvl1pPr algn="ctr">
              <a:lnSpc>
                <a:spcPct val="100000"/>
              </a:lnSpc>
              <a:buNone/>
              <a:defRPr lang="en-US" sz="1400" b="0" strike="noStrike" spc="-1">
                <a:latin typeface="Arial"/>
              </a:defRPr>
            </a:lvl1pPr>
          </a:lstStyle>
          <a:p>
            <a:pPr algn="ctr">
              <a:lnSpc>
                <a:spcPct val="100000"/>
              </a:lnSpc>
              <a:buNone/>
            </a:pPr>
            <a:r>
              <a:rPr lang="en-US" sz="1400" b="0" strike="noStrike" spc="-1">
                <a:latin typeface="Arial"/>
              </a:rPr>
              <a:t>&lt;footer&gt;</a:t>
            </a:r>
            <a:endParaRPr lang="en-US" sz="1400" b="0" strike="noStrike" spc="-1">
              <a:latin typeface="Times New Roman"/>
            </a:endParaRPr>
          </a:p>
        </p:txBody>
      </p:sp>
      <p:sp>
        <p:nvSpPr>
          <p:cNvPr id="3" name="PlaceHolder 4"/>
          <p:cNvSpPr>
            <a:spLocks noGrp="1"/>
          </p:cNvSpPr>
          <p:nvPr>
            <p:ph type="sldNum" idx="2"/>
          </p:nvPr>
        </p:nvSpPr>
        <p:spPr>
          <a:xfrm>
            <a:off x="9288000" y="7236000"/>
            <a:ext cx="647280" cy="287280"/>
          </a:xfrm>
          <a:prstGeom prst="rect">
            <a:avLst/>
          </a:prstGeom>
          <a:noFill/>
          <a:ln w="0">
            <a:noFill/>
          </a:ln>
        </p:spPr>
        <p:txBody>
          <a:bodyPr lIns="0" tIns="0" rIns="0" bIns="0" anchor="t">
            <a:noAutofit/>
          </a:bodyPr>
          <a:lstStyle>
            <a:lvl1pPr algn="r">
              <a:lnSpc>
                <a:spcPct val="100000"/>
              </a:lnSpc>
              <a:buNone/>
              <a:defRPr lang="en-US" sz="1400" b="0" strike="noStrike" spc="-1">
                <a:latin typeface="Arial"/>
              </a:defRPr>
            </a:lvl1pPr>
          </a:lstStyle>
          <a:p>
            <a:pPr algn="r">
              <a:lnSpc>
                <a:spcPct val="100000"/>
              </a:lnSpc>
              <a:buNone/>
            </a:pPr>
            <a:fld id="{486F32BC-F2C9-47EB-AE0B-6D4817EC112C}" type="slidenum">
              <a:rPr lang="en-US" sz="1400" b="0" strike="noStrike" spc="-1">
                <a:latin typeface="Arial"/>
              </a:rPr>
              <a:t>‹#›</a:t>
            </a:fld>
            <a:endParaRPr lang="en-US" sz="1400" b="0" strike="noStrike" spc="-1">
              <a:latin typeface="Times New Roman"/>
            </a:endParaRPr>
          </a:p>
        </p:txBody>
      </p:sp>
      <p:sp>
        <p:nvSpPr>
          <p:cNvPr id="4" name="PlaceHolder 5"/>
          <p:cNvSpPr>
            <a:spLocks noGrp="1"/>
          </p:cNvSpPr>
          <p:nvPr>
            <p:ph type="dt" idx="3"/>
          </p:nvPr>
        </p:nvSpPr>
        <p:spPr>
          <a:xfrm>
            <a:off x="0" y="7200000"/>
            <a:ext cx="2347560" cy="232560"/>
          </a:xfrm>
          <a:prstGeom prst="rect">
            <a:avLst/>
          </a:prstGeom>
          <a:noFill/>
          <a:ln w="0">
            <a:noFill/>
          </a:ln>
        </p:spPr>
        <p:txBody>
          <a:bodyPr lIns="0" tIns="0" rIns="0" bIns="0" anchor="t">
            <a:noAutofit/>
          </a:bodyPr>
          <a:lstStyle>
            <a:lvl1pPr>
              <a:defRPr lang="en-US" sz="1400" b="0" strike="noStrike" spc="-1">
                <a:latin typeface="Times New Roman"/>
              </a:defRPr>
            </a:lvl1pPr>
          </a:lstStyle>
          <a:p>
            <a:r>
              <a:rPr lang="en-US" sz="1400" b="0" strike="noStrike" spc="-1">
                <a:latin typeface="Times New Roman"/>
              </a:rPr>
              <a:t>&lt;date/time&gt;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41" name="PlaceHolder 1"/>
          <p:cNvSpPr>
            <a:spLocks noGrp="1"/>
          </p:cNvSpPr>
          <p:nvPr>
            <p:ph type="ftr" idx="4"/>
          </p:nvPr>
        </p:nvSpPr>
        <p:spPr>
          <a:xfrm>
            <a:off x="3447360" y="7272000"/>
            <a:ext cx="3194280" cy="520560"/>
          </a:xfrm>
          <a:prstGeom prst="rect">
            <a:avLst/>
          </a:prstGeom>
          <a:noFill/>
          <a:ln w="0">
            <a:noFill/>
          </a:ln>
        </p:spPr>
        <p:txBody>
          <a:bodyPr lIns="0" tIns="0" rIns="0" bIns="0" anchor="t">
            <a:noAutofit/>
          </a:bodyPr>
          <a:lstStyle>
            <a:lvl1pPr algn="ctr">
              <a:lnSpc>
                <a:spcPct val="100000"/>
              </a:lnSpc>
              <a:buNone/>
              <a:defRPr lang="en-US" sz="1400" b="0" strike="noStrike" spc="-1">
                <a:latin typeface="Arial"/>
              </a:defRPr>
            </a:lvl1pPr>
          </a:lstStyle>
          <a:p>
            <a:pPr algn="ctr">
              <a:lnSpc>
                <a:spcPct val="100000"/>
              </a:lnSpc>
              <a:buNone/>
            </a:pPr>
            <a:r>
              <a:rPr lang="en-US" sz="1400" b="0" strike="noStrike" spc="-1">
                <a:latin typeface="Arial"/>
              </a:rPr>
              <a:t>&lt;footer&gt;</a:t>
            </a:r>
            <a:endParaRPr lang="en-US" sz="1400" b="0" strike="noStrike" spc="-1">
              <a:latin typeface="Times New Roman"/>
            </a:endParaRPr>
          </a:p>
        </p:txBody>
      </p:sp>
      <p:sp>
        <p:nvSpPr>
          <p:cNvPr id="42" name="PlaceHolder 2"/>
          <p:cNvSpPr>
            <a:spLocks noGrp="1"/>
          </p:cNvSpPr>
          <p:nvPr>
            <p:ph type="sldNum" idx="5"/>
          </p:nvPr>
        </p:nvSpPr>
        <p:spPr>
          <a:xfrm>
            <a:off x="7587720" y="7254720"/>
            <a:ext cx="2347560" cy="520560"/>
          </a:xfrm>
          <a:prstGeom prst="rect">
            <a:avLst/>
          </a:prstGeom>
          <a:noFill/>
          <a:ln w="0">
            <a:noFill/>
          </a:ln>
        </p:spPr>
        <p:txBody>
          <a:bodyPr lIns="0" tIns="0" rIns="0" bIns="0" anchor="t">
            <a:noAutofit/>
          </a:bodyPr>
          <a:lstStyle>
            <a:lvl1pPr algn="r">
              <a:lnSpc>
                <a:spcPct val="100000"/>
              </a:lnSpc>
              <a:buNone/>
              <a:defRPr lang="en-US" sz="1400" b="0" strike="noStrike" spc="-1">
                <a:latin typeface="Arial"/>
              </a:defRPr>
            </a:lvl1pPr>
          </a:lstStyle>
          <a:p>
            <a:pPr algn="r">
              <a:lnSpc>
                <a:spcPct val="100000"/>
              </a:lnSpc>
              <a:buNone/>
            </a:pPr>
            <a:fld id="{801ED736-BB83-497B-9B60-1B08564A7096}" type="slidenum">
              <a:rPr lang="en-US" sz="1400" b="0" strike="noStrike" spc="-1">
                <a:latin typeface="Arial"/>
              </a:rPr>
              <a:t>‹#›</a:t>
            </a:fld>
            <a:endParaRPr lang="en-US" sz="1400" b="0" strike="noStrike" spc="-1">
              <a:latin typeface="Times New Roman"/>
            </a:endParaRPr>
          </a:p>
        </p:txBody>
      </p:sp>
      <p:sp>
        <p:nvSpPr>
          <p:cNvPr id="43" name="PlaceHolder 3"/>
          <p:cNvSpPr>
            <a:spLocks noGrp="1"/>
          </p:cNvSpPr>
          <p:nvPr>
            <p:ph type="dt" idx="6"/>
          </p:nvPr>
        </p:nvSpPr>
        <p:spPr>
          <a:xfrm>
            <a:off x="27720" y="7272000"/>
            <a:ext cx="2347560" cy="520560"/>
          </a:xfrm>
          <a:prstGeom prst="rect">
            <a:avLst/>
          </a:prstGeom>
          <a:noFill/>
          <a:ln w="0">
            <a:noFill/>
          </a:ln>
        </p:spPr>
        <p:txBody>
          <a:bodyPr lIns="0" tIns="0" rIns="0" bIns="0" anchor="t">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44" name="PlaceHolder 4"/>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r>
              <a:rPr lang="en-US" sz="4400" b="0" strike="noStrike" spc="-1">
                <a:latin typeface="Arial"/>
              </a:rPr>
              <a:t>Click to edit the title text format</a:t>
            </a:r>
          </a:p>
        </p:txBody>
      </p:sp>
      <p:sp>
        <p:nvSpPr>
          <p:cNvPr id="45" name="PlaceHolder 5"/>
          <p:cNvSpPr>
            <a:spLocks noGrp="1"/>
          </p:cNvSpPr>
          <p:nvPr>
            <p:ph type="body"/>
          </p:nvPr>
        </p:nvSpPr>
        <p:spPr>
          <a:xfrm>
            <a:off x="504000" y="1768680"/>
            <a:ext cx="9072000" cy="43840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82" name="PlaceHolder 1"/>
          <p:cNvSpPr>
            <a:spLocks noGrp="1"/>
          </p:cNvSpPr>
          <p:nvPr>
            <p:ph type="ftr" idx="7"/>
          </p:nvPr>
        </p:nvSpPr>
        <p:spPr>
          <a:xfrm>
            <a:off x="3447360" y="7272000"/>
            <a:ext cx="3194280" cy="520560"/>
          </a:xfrm>
          <a:prstGeom prst="rect">
            <a:avLst/>
          </a:prstGeom>
          <a:noFill/>
          <a:ln w="0">
            <a:noFill/>
          </a:ln>
        </p:spPr>
        <p:txBody>
          <a:bodyPr lIns="0" tIns="0" rIns="0" bIns="0" anchor="t">
            <a:noAutofit/>
          </a:bodyPr>
          <a:lstStyle>
            <a:lvl1pPr algn="ctr">
              <a:lnSpc>
                <a:spcPct val="100000"/>
              </a:lnSpc>
              <a:buNone/>
              <a:defRPr lang="en-US" sz="1400" b="0" strike="noStrike" spc="-1">
                <a:latin typeface="Arial"/>
              </a:defRPr>
            </a:lvl1pPr>
          </a:lstStyle>
          <a:p>
            <a:pPr algn="ctr">
              <a:lnSpc>
                <a:spcPct val="100000"/>
              </a:lnSpc>
              <a:buNone/>
            </a:pPr>
            <a:r>
              <a:rPr lang="en-US" sz="1400" b="0" strike="noStrike" spc="-1">
                <a:latin typeface="Arial"/>
              </a:rPr>
              <a:t>&lt;footer&gt;</a:t>
            </a:r>
            <a:endParaRPr lang="en-US" sz="1400" b="0" strike="noStrike" spc="-1">
              <a:latin typeface="Times New Roman"/>
            </a:endParaRPr>
          </a:p>
        </p:txBody>
      </p:sp>
      <p:sp>
        <p:nvSpPr>
          <p:cNvPr id="83" name="PlaceHolder 2"/>
          <p:cNvSpPr>
            <a:spLocks noGrp="1"/>
          </p:cNvSpPr>
          <p:nvPr>
            <p:ph type="sldNum" idx="8"/>
          </p:nvPr>
        </p:nvSpPr>
        <p:spPr>
          <a:xfrm>
            <a:off x="7587720" y="7254720"/>
            <a:ext cx="2347560" cy="520560"/>
          </a:xfrm>
          <a:prstGeom prst="rect">
            <a:avLst/>
          </a:prstGeom>
          <a:noFill/>
          <a:ln w="0">
            <a:noFill/>
          </a:ln>
        </p:spPr>
        <p:txBody>
          <a:bodyPr lIns="0" tIns="0" rIns="0" bIns="0" anchor="t">
            <a:noAutofit/>
          </a:bodyPr>
          <a:lstStyle>
            <a:lvl1pPr algn="r">
              <a:lnSpc>
                <a:spcPct val="100000"/>
              </a:lnSpc>
              <a:buNone/>
              <a:defRPr lang="en-US" sz="1400" b="0" strike="noStrike" spc="-1">
                <a:latin typeface="Arial"/>
              </a:defRPr>
            </a:lvl1pPr>
          </a:lstStyle>
          <a:p>
            <a:pPr algn="r">
              <a:lnSpc>
                <a:spcPct val="100000"/>
              </a:lnSpc>
              <a:buNone/>
            </a:pPr>
            <a:fld id="{D7498536-9BF1-46E0-BACA-39A1842F9DB7}" type="slidenum">
              <a:rPr lang="en-US" sz="1400" b="0" strike="noStrike" spc="-1">
                <a:latin typeface="Arial"/>
              </a:rPr>
              <a:t>‹#›</a:t>
            </a:fld>
            <a:endParaRPr lang="en-US" sz="1400" b="0" strike="noStrike" spc="-1">
              <a:latin typeface="Times New Roman"/>
            </a:endParaRPr>
          </a:p>
        </p:txBody>
      </p:sp>
      <p:sp>
        <p:nvSpPr>
          <p:cNvPr id="84" name="PlaceHolder 3"/>
          <p:cNvSpPr>
            <a:spLocks noGrp="1"/>
          </p:cNvSpPr>
          <p:nvPr>
            <p:ph type="dt" idx="9"/>
          </p:nvPr>
        </p:nvSpPr>
        <p:spPr>
          <a:xfrm>
            <a:off x="27720" y="7272000"/>
            <a:ext cx="2347560" cy="520560"/>
          </a:xfrm>
          <a:prstGeom prst="rect">
            <a:avLst/>
          </a:prstGeom>
          <a:noFill/>
          <a:ln w="0">
            <a:noFill/>
          </a:ln>
        </p:spPr>
        <p:txBody>
          <a:bodyPr lIns="0" tIns="0" rIns="0" bIns="0" anchor="t">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85" name="PlaceHolder 4"/>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r>
              <a:rPr lang="en-US" sz="4400" b="0" strike="noStrike" spc="-1">
                <a:latin typeface="Arial"/>
              </a:rPr>
              <a:t>Click to edit the title text format</a:t>
            </a:r>
          </a:p>
        </p:txBody>
      </p:sp>
      <p:sp>
        <p:nvSpPr>
          <p:cNvPr id="86" name="PlaceHolder 5"/>
          <p:cNvSpPr>
            <a:spLocks noGrp="1"/>
          </p:cNvSpPr>
          <p:nvPr>
            <p:ph type="body"/>
          </p:nvPr>
        </p:nvSpPr>
        <p:spPr>
          <a:xfrm>
            <a:off x="504000" y="1768680"/>
            <a:ext cx="9072000" cy="43840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PlaceHolder 1"/>
          <p:cNvSpPr>
            <a:spLocks noGrp="1"/>
          </p:cNvSpPr>
          <p:nvPr>
            <p:ph type="ftr" idx="10"/>
          </p:nvPr>
        </p:nvSpPr>
        <p:spPr>
          <a:xfrm>
            <a:off x="3447360" y="6886440"/>
            <a:ext cx="3195000" cy="520560"/>
          </a:xfrm>
          <a:prstGeom prst="rect">
            <a:avLst/>
          </a:prstGeom>
          <a:noFill/>
          <a:ln w="0">
            <a:noFill/>
          </a:ln>
        </p:spPr>
        <p:txBody>
          <a:bodyPr lIns="0" tIns="0" rIns="0" bIns="0" anchor="t">
            <a:noAutofit/>
          </a:bodyPr>
          <a:lstStyle>
            <a:lvl1pPr algn="ctr">
              <a:lnSpc>
                <a:spcPct val="100000"/>
              </a:lnSpc>
              <a:buNone/>
              <a:defRPr lang="en-US" sz="1400" b="0" strike="noStrike" spc="-1">
                <a:latin typeface="Times New Roman"/>
              </a:defRPr>
            </a:lvl1pPr>
          </a:lstStyle>
          <a:p>
            <a:pPr algn="ctr">
              <a:lnSpc>
                <a:spcPct val="100000"/>
              </a:lnSpc>
              <a:buNone/>
            </a:pPr>
            <a:r>
              <a:rPr lang="en-US" sz="1400" b="0" strike="noStrike" spc="-1">
                <a:latin typeface="Times New Roman"/>
              </a:rPr>
              <a:t>&lt;footer&gt;</a:t>
            </a:r>
          </a:p>
        </p:txBody>
      </p:sp>
      <p:sp>
        <p:nvSpPr>
          <p:cNvPr id="124" name="PlaceHolder 2"/>
          <p:cNvSpPr>
            <a:spLocks noGrp="1"/>
          </p:cNvSpPr>
          <p:nvPr>
            <p:ph type="sldNum" idx="11"/>
          </p:nvPr>
        </p:nvSpPr>
        <p:spPr>
          <a:xfrm>
            <a:off x="7227720" y="6886440"/>
            <a:ext cx="2347920" cy="520560"/>
          </a:xfrm>
          <a:prstGeom prst="rect">
            <a:avLst/>
          </a:prstGeom>
          <a:noFill/>
          <a:ln w="0">
            <a:noFill/>
          </a:ln>
        </p:spPr>
        <p:txBody>
          <a:bodyPr lIns="0" tIns="0" rIns="0" bIns="0" anchor="t">
            <a:noAutofit/>
          </a:bodyPr>
          <a:lstStyle>
            <a:lvl1pPr algn="r">
              <a:lnSpc>
                <a:spcPct val="100000"/>
              </a:lnSpc>
              <a:buNone/>
              <a:defRPr lang="en-US" sz="1400" b="0" strike="noStrike" spc="-1">
                <a:latin typeface="Times New Roman"/>
              </a:defRPr>
            </a:lvl1pPr>
          </a:lstStyle>
          <a:p>
            <a:pPr algn="r">
              <a:lnSpc>
                <a:spcPct val="100000"/>
              </a:lnSpc>
              <a:buNone/>
            </a:pPr>
            <a:fld id="{4DB29345-8CB8-4E9C-BB83-833E1B4C8DF5}" type="slidenum">
              <a:rPr lang="en-US" sz="1400" b="0" strike="noStrike" spc="-1">
                <a:latin typeface="Times New Roman"/>
              </a:rPr>
              <a:t>‹#›</a:t>
            </a:fld>
            <a:endParaRPr lang="en-US" sz="1400" b="0" strike="noStrike" spc="-1">
              <a:latin typeface="Times New Roman"/>
            </a:endParaRPr>
          </a:p>
        </p:txBody>
      </p:sp>
      <p:sp>
        <p:nvSpPr>
          <p:cNvPr id="125" name="PlaceHolder 3"/>
          <p:cNvSpPr>
            <a:spLocks noGrp="1"/>
          </p:cNvSpPr>
          <p:nvPr>
            <p:ph type="dt" idx="12"/>
          </p:nvPr>
        </p:nvSpPr>
        <p:spPr>
          <a:xfrm>
            <a:off x="504000" y="6886440"/>
            <a:ext cx="2347920" cy="520560"/>
          </a:xfrm>
          <a:prstGeom prst="rect">
            <a:avLst/>
          </a:prstGeom>
          <a:noFill/>
          <a:ln w="0">
            <a:noFill/>
          </a:ln>
        </p:spPr>
        <p:txBody>
          <a:bodyPr lIns="0" tIns="0" rIns="0" bIns="0" anchor="t">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126" name="PlaceHolder 4"/>
          <p:cNvSpPr>
            <a:spLocks noGrp="1"/>
          </p:cNvSpPr>
          <p:nvPr>
            <p:ph type="title"/>
          </p:nvPr>
        </p:nvSpPr>
        <p:spPr>
          <a:xfrm>
            <a:off x="504000" y="301320"/>
            <a:ext cx="9072000" cy="1261800"/>
          </a:xfrm>
          <a:prstGeom prst="rect">
            <a:avLst/>
          </a:prstGeom>
          <a:noFill/>
          <a:ln w="0">
            <a:noFill/>
          </a:ln>
        </p:spPr>
        <p:txBody>
          <a:bodyPr lIns="0" tIns="0" rIns="0" bIns="0" anchor="ctr">
            <a:noAutofit/>
          </a:bodyPr>
          <a:lstStyle/>
          <a:p>
            <a:pPr algn="ctr">
              <a:buNone/>
            </a:pPr>
            <a:r>
              <a:rPr lang="en-US" sz="4400" b="0" strike="noStrike" spc="-1">
                <a:latin typeface="Arial"/>
              </a:rPr>
              <a:t>Click to edit the title text format</a:t>
            </a:r>
          </a:p>
        </p:txBody>
      </p:sp>
      <p:sp>
        <p:nvSpPr>
          <p:cNvPr id="127" name="PlaceHolder 5"/>
          <p:cNvSpPr>
            <a:spLocks noGrp="1"/>
          </p:cNvSpPr>
          <p:nvPr>
            <p:ph type="body"/>
          </p:nvPr>
        </p:nvSpPr>
        <p:spPr>
          <a:xfrm>
            <a:off x="504000" y="1768680"/>
            <a:ext cx="9072000" cy="43840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blipFill>
        <a:effectLst/>
      </p:bgPr>
    </p:bg>
    <p:spTree>
      <p:nvGrpSpPr>
        <p:cNvPr id="1" name=""/>
        <p:cNvGrpSpPr/>
        <p:nvPr/>
      </p:nvGrpSpPr>
      <p:grpSpPr>
        <a:xfrm>
          <a:off x="0" y="0"/>
          <a:ext cx="0" cy="0"/>
          <a:chOff x="0" y="0"/>
          <a:chExt cx="0" cy="0"/>
        </a:xfrm>
      </p:grpSpPr>
      <p:sp>
        <p:nvSpPr>
          <p:cNvPr id="164" name="PlaceHolder 1"/>
          <p:cNvSpPr>
            <a:spLocks noGrp="1"/>
          </p:cNvSpPr>
          <p:nvPr>
            <p:ph type="title"/>
          </p:nvPr>
        </p:nvSpPr>
        <p:spPr>
          <a:xfrm>
            <a:off x="504000" y="301320"/>
            <a:ext cx="9070920" cy="1261440"/>
          </a:xfrm>
          <a:prstGeom prst="rect">
            <a:avLst/>
          </a:prstGeom>
          <a:noFill/>
          <a:ln w="0">
            <a:noFill/>
          </a:ln>
        </p:spPr>
        <p:txBody>
          <a:bodyPr lIns="0" tIns="0" rIns="0" bIns="0" anchor="ctr">
            <a:noAutofit/>
          </a:bodyPr>
          <a:lstStyle/>
          <a:p>
            <a:r>
              <a:rPr lang="en-US" sz="1800" b="0" strike="noStrike" spc="-1">
                <a:latin typeface="Arial"/>
              </a:rPr>
              <a:t>Click to edit the title text format</a:t>
            </a:r>
          </a:p>
        </p:txBody>
      </p:sp>
      <p:sp>
        <p:nvSpPr>
          <p:cNvPr id="165" name="PlaceHolder 2"/>
          <p:cNvSpPr>
            <a:spLocks noGrp="1"/>
          </p:cNvSpPr>
          <p:nvPr>
            <p:ph type="ftr" idx="13"/>
          </p:nvPr>
        </p:nvSpPr>
        <p:spPr>
          <a:xfrm>
            <a:off x="3447360" y="7272000"/>
            <a:ext cx="3194280" cy="520560"/>
          </a:xfrm>
          <a:prstGeom prst="rect">
            <a:avLst/>
          </a:prstGeom>
          <a:noFill/>
          <a:ln w="0">
            <a:noFill/>
          </a:ln>
        </p:spPr>
        <p:txBody>
          <a:bodyPr lIns="0" tIns="0" rIns="0" bIns="0" anchor="t">
            <a:noAutofit/>
          </a:bodyPr>
          <a:lstStyle>
            <a:lvl1pPr algn="ctr">
              <a:lnSpc>
                <a:spcPct val="100000"/>
              </a:lnSpc>
              <a:buNone/>
              <a:defRPr lang="en-US" sz="1400" b="0" strike="noStrike" spc="-1">
                <a:latin typeface="Arial"/>
              </a:defRPr>
            </a:lvl1pPr>
          </a:lstStyle>
          <a:p>
            <a:pPr algn="ctr">
              <a:lnSpc>
                <a:spcPct val="100000"/>
              </a:lnSpc>
              <a:buNone/>
            </a:pPr>
            <a:r>
              <a:rPr lang="en-US" sz="1400" b="0" strike="noStrike" spc="-1">
                <a:latin typeface="Arial"/>
              </a:rPr>
              <a:t>&lt;footer&gt;</a:t>
            </a:r>
            <a:endParaRPr lang="en-US" sz="1400" b="0" strike="noStrike" spc="-1">
              <a:latin typeface="Times New Roman"/>
            </a:endParaRPr>
          </a:p>
        </p:txBody>
      </p:sp>
      <p:sp>
        <p:nvSpPr>
          <p:cNvPr id="166" name="PlaceHolder 3"/>
          <p:cNvSpPr>
            <a:spLocks noGrp="1"/>
          </p:cNvSpPr>
          <p:nvPr>
            <p:ph type="sldNum" idx="14"/>
          </p:nvPr>
        </p:nvSpPr>
        <p:spPr>
          <a:xfrm>
            <a:off x="7587720" y="7254720"/>
            <a:ext cx="2347560" cy="520560"/>
          </a:xfrm>
          <a:prstGeom prst="rect">
            <a:avLst/>
          </a:prstGeom>
          <a:noFill/>
          <a:ln w="0">
            <a:noFill/>
          </a:ln>
        </p:spPr>
        <p:txBody>
          <a:bodyPr lIns="0" tIns="0" rIns="0" bIns="0" anchor="t">
            <a:noAutofit/>
          </a:bodyPr>
          <a:lstStyle>
            <a:lvl1pPr algn="r">
              <a:lnSpc>
                <a:spcPct val="100000"/>
              </a:lnSpc>
              <a:buNone/>
              <a:defRPr lang="en-US" sz="1400" b="0" strike="noStrike" spc="-1">
                <a:latin typeface="Arial"/>
              </a:defRPr>
            </a:lvl1pPr>
          </a:lstStyle>
          <a:p>
            <a:pPr algn="r">
              <a:lnSpc>
                <a:spcPct val="100000"/>
              </a:lnSpc>
              <a:buNone/>
            </a:pPr>
            <a:fld id="{5D17BB21-8F13-4A76-8034-31EB08190FA1}" type="slidenum">
              <a:rPr lang="en-US" sz="1400" b="0" strike="noStrike" spc="-1">
                <a:latin typeface="Arial"/>
              </a:rPr>
              <a:t>‹#›</a:t>
            </a:fld>
            <a:endParaRPr lang="en-US" sz="1400" b="0" strike="noStrike" spc="-1">
              <a:latin typeface="Times New Roman"/>
            </a:endParaRPr>
          </a:p>
        </p:txBody>
      </p:sp>
      <p:sp>
        <p:nvSpPr>
          <p:cNvPr id="167" name="PlaceHolder 4"/>
          <p:cNvSpPr>
            <a:spLocks noGrp="1"/>
          </p:cNvSpPr>
          <p:nvPr>
            <p:ph type="dt" idx="15"/>
          </p:nvPr>
        </p:nvSpPr>
        <p:spPr>
          <a:xfrm>
            <a:off x="27720" y="7272000"/>
            <a:ext cx="2347560" cy="520560"/>
          </a:xfrm>
          <a:prstGeom prst="rect">
            <a:avLst/>
          </a:prstGeom>
          <a:noFill/>
          <a:ln w="0">
            <a:noFill/>
          </a:ln>
        </p:spPr>
        <p:txBody>
          <a:bodyPr lIns="0" tIns="0" rIns="0" bIns="0" anchor="t">
            <a:noAutofit/>
          </a:bodyPr>
          <a:lstStyle>
            <a:lvl1pPr>
              <a:defRPr lang="en-US" sz="1400" b="0" strike="noStrike" spc="-1">
                <a:latin typeface="Times New Roman"/>
              </a:defRPr>
            </a:lvl1pPr>
          </a:lstStyle>
          <a:p>
            <a:r>
              <a:rPr lang="en-US" sz="1400" b="0" strike="noStrike" spc="-1">
                <a:latin typeface="Times New Roman"/>
              </a:rPr>
              <a:t>&lt;date/time&gt;</a:t>
            </a:r>
          </a:p>
        </p:txBody>
      </p:sp>
      <p:sp>
        <p:nvSpPr>
          <p:cNvPr id="168" name="PlaceHolder 5"/>
          <p:cNvSpPr>
            <a:spLocks noGrp="1"/>
          </p:cNvSpPr>
          <p:nvPr>
            <p:ph type="body"/>
          </p:nvPr>
        </p:nvSpPr>
        <p:spPr>
          <a:xfrm>
            <a:off x="504000" y="1768680"/>
            <a:ext cx="9072000" cy="43840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PlaceHolder 1"/>
          <p:cNvSpPr>
            <a:spLocks noGrp="1"/>
          </p:cNvSpPr>
          <p:nvPr>
            <p:ph type="title"/>
          </p:nvPr>
        </p:nvSpPr>
        <p:spPr>
          <a:xfrm>
            <a:off x="2345400" y="685800"/>
            <a:ext cx="5921778" cy="1243440"/>
          </a:xfrm>
          <a:prstGeom prst="rect">
            <a:avLst/>
          </a:prstGeom>
          <a:noFill/>
          <a:ln w="0">
            <a:noFill/>
          </a:ln>
        </p:spPr>
        <p:txBody>
          <a:bodyPr lIns="0" tIns="0" rIns="0" bIns="0" anchor="ctr">
            <a:noAutofit/>
          </a:bodyPr>
          <a:lstStyle/>
          <a:p>
            <a:pPr>
              <a:lnSpc>
                <a:spcPct val="100000"/>
              </a:lnSpc>
              <a:buNone/>
            </a:pPr>
            <a:r>
              <a:rPr lang="en-US" sz="4000" b="0" strike="noStrike" spc="-1" dirty="0">
                <a:latin typeface="Arial"/>
              </a:rPr>
              <a:t>DIABETES </a:t>
            </a:r>
            <a:r>
              <a:rPr lang="en-US" sz="4000" b="0" strike="noStrike" spc="-1" dirty="0" smtClean="0">
                <a:latin typeface="Arial"/>
              </a:rPr>
              <a:t>MELLITUS</a:t>
            </a:r>
            <a:br>
              <a:rPr lang="en-US" sz="4000" b="0" strike="noStrike" spc="-1" dirty="0" smtClean="0">
                <a:latin typeface="Arial"/>
              </a:rPr>
            </a:br>
            <a:r>
              <a:rPr lang="en-US" sz="1800" spc="-1" dirty="0" smtClean="0">
                <a:latin typeface="Arial"/>
              </a:rPr>
              <a:t>By-</a:t>
            </a:r>
            <a:r>
              <a:rPr lang="en-US" sz="1800" spc="-1" dirty="0" err="1" smtClean="0">
                <a:latin typeface="Arial"/>
              </a:rPr>
              <a:t>Dr</a:t>
            </a:r>
            <a:r>
              <a:rPr lang="en-US" sz="1800" spc="-1" dirty="0" smtClean="0">
                <a:latin typeface="Arial"/>
              </a:rPr>
              <a:t> </a:t>
            </a:r>
            <a:r>
              <a:rPr lang="en-US" sz="1800" spc="-1" dirty="0" err="1" smtClean="0">
                <a:latin typeface="Arial"/>
              </a:rPr>
              <a:t>Aamena</a:t>
            </a:r>
            <a:r>
              <a:rPr lang="en-US" sz="1800" spc="-1" dirty="0" smtClean="0">
                <a:latin typeface="Arial"/>
              </a:rPr>
              <a:t> </a:t>
            </a:r>
            <a:r>
              <a:rPr lang="en-US" sz="1800" spc="-1" dirty="0" smtClean="0">
                <a:latin typeface="Arial"/>
              </a:rPr>
              <a:t>Zaidi</a:t>
            </a:r>
            <a:br>
              <a:rPr lang="en-US" sz="1800" spc="-1" dirty="0" smtClean="0">
                <a:latin typeface="Arial"/>
              </a:rPr>
            </a:br>
            <a:r>
              <a:rPr lang="en-US" sz="1800" spc="-1" dirty="0" smtClean="0">
                <a:latin typeface="Arial"/>
              </a:rPr>
              <a:t>Assistant Professor</a:t>
            </a:r>
            <a:br>
              <a:rPr lang="en-US" sz="1800" spc="-1" dirty="0" smtClean="0">
                <a:latin typeface="Arial"/>
              </a:rPr>
            </a:br>
            <a:r>
              <a:rPr lang="en-US" sz="1800" spc="-1" dirty="0" smtClean="0">
                <a:latin typeface="Arial"/>
              </a:rPr>
              <a:t>School of Health Sciences</a:t>
            </a:r>
            <a:br>
              <a:rPr lang="en-US" sz="1800" spc="-1" dirty="0" smtClean="0">
                <a:latin typeface="Arial"/>
              </a:rPr>
            </a:br>
            <a:r>
              <a:rPr lang="en-US" sz="1800" spc="-1" dirty="0" smtClean="0">
                <a:latin typeface="Arial"/>
              </a:rPr>
              <a:t>CSJMU</a:t>
            </a:r>
            <a:br>
              <a:rPr lang="en-US" sz="1800" spc="-1" dirty="0" smtClean="0">
                <a:latin typeface="Arial"/>
              </a:rPr>
            </a:br>
            <a:endParaRPr lang="en-US" sz="1800" b="0" strike="noStrike" spc="-1" dirty="0">
              <a:latin typeface="Arial"/>
            </a:endParaRPr>
          </a:p>
        </p:txBody>
      </p:sp>
      <p:pic>
        <p:nvPicPr>
          <p:cNvPr id="206" name="Picture 205"/>
          <p:cNvPicPr/>
          <p:nvPr/>
        </p:nvPicPr>
        <p:blipFill>
          <a:blip r:embed="rId2"/>
          <a:stretch/>
        </p:blipFill>
        <p:spPr>
          <a:xfrm>
            <a:off x="2990160" y="2417522"/>
            <a:ext cx="3867480" cy="3278757"/>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PlaceHolder 1"/>
          <p:cNvSpPr>
            <a:spLocks noGrp="1"/>
          </p:cNvSpPr>
          <p:nvPr>
            <p:ph type="subTitle"/>
          </p:nvPr>
        </p:nvSpPr>
        <p:spPr>
          <a:xfrm>
            <a:off x="504000" y="83880"/>
            <a:ext cx="9070920" cy="6284880"/>
          </a:xfrm>
          <a:prstGeom prst="rect">
            <a:avLst/>
          </a:prstGeom>
          <a:noFill/>
          <a:ln w="0">
            <a:noFill/>
          </a:ln>
        </p:spPr>
        <p:txBody>
          <a:bodyPr lIns="0" tIns="0" rIns="0" bIns="0" anchor="ctr">
            <a:noAutofit/>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 The rise in blood glucose levels signals important cells in the pancreas, called beta cells, to secrete insulin, which pours into the bloodstream. Within 20 minutes after a meal insulin rises to its peak level.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Insulin enables glucose to enter cells in the body, particularly muscle and liver cells. Here, insulin and other hormones direct whether glucose will be burned for energy or stored for future use.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When insulin levels are high, the liver stops producing glucose and stores it in other forms until the body needs it again.</a:t>
            </a:r>
          </a:p>
        </p:txBody>
      </p:sp>
      <p:sp>
        <p:nvSpPr>
          <p:cNvPr id="3" name="PlaceHolder 2"/>
          <p:cNvSpPr>
            <a:spLocks noGrp="1"/>
          </p:cNvSpPr>
          <p:nvPr>
            <p:ph type="sldNum" idx="8"/>
          </p:nvPr>
        </p:nvSpPr>
        <p:spPr/>
        <p:txBody>
          <a:bodyPr/>
          <a:lstStyle/>
          <a:p>
            <a:fld id="{73D22506-5874-441A-951B-3BE2FA1F3D1F}" type="slidenum">
              <a:t>10</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PlaceHolder 1"/>
          <p:cNvSpPr>
            <a:spLocks noGrp="1"/>
          </p:cNvSpPr>
          <p:nvPr>
            <p:ph type="subTitle"/>
          </p:nvPr>
        </p:nvSpPr>
        <p:spPr>
          <a:xfrm>
            <a:off x="504000" y="301320"/>
            <a:ext cx="9070920" cy="5850000"/>
          </a:xfrm>
          <a:prstGeom prst="rect">
            <a:avLst/>
          </a:prstGeom>
          <a:noFill/>
          <a:ln w="0">
            <a:noFill/>
          </a:ln>
        </p:spPr>
        <p:txBody>
          <a:bodyPr lIns="0" tIns="0" rIns="0" bIns="0" anchor="ctr">
            <a:noAutofit/>
          </a:bodyPr>
          <a:lstStyle/>
          <a:p>
            <a:pPr algn="ctr">
              <a:lnSpc>
                <a:spcPct val="100000"/>
              </a:lnSpc>
              <a:buNone/>
            </a:pPr>
            <a:r>
              <a:rPr lang="en-US" sz="5400" b="0" strike="noStrike" spc="-1">
                <a:solidFill>
                  <a:srgbClr val="5983B0"/>
                </a:solidFill>
                <a:latin typeface="Arial"/>
              </a:rPr>
              <a:t>Pathophysiology of Type-1</a:t>
            </a:r>
            <a:endParaRPr lang="en-US" sz="5400" b="0" strike="noStrike" spc="-1">
              <a:latin typeface="Arial"/>
            </a:endParaRPr>
          </a:p>
        </p:txBody>
      </p:sp>
      <p:sp>
        <p:nvSpPr>
          <p:cNvPr id="3" name="PlaceHolder 2"/>
          <p:cNvSpPr>
            <a:spLocks noGrp="1"/>
          </p:cNvSpPr>
          <p:nvPr>
            <p:ph type="sldNum" idx="8"/>
          </p:nvPr>
        </p:nvSpPr>
        <p:spPr/>
        <p:txBody>
          <a:bodyPr/>
          <a:lstStyle/>
          <a:p>
            <a:fld id="{60A5C33B-B2C5-40F1-9F0C-93AF2E5D35B9}" type="slidenum">
              <a:t>11</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Pathophysiology of Type-1</a:t>
            </a:r>
            <a:endParaRPr lang="en-US" sz="4400" b="0" strike="noStrike" spc="-1">
              <a:latin typeface="Arial"/>
            </a:endParaRPr>
          </a:p>
        </p:txBody>
      </p:sp>
      <p:sp>
        <p:nvSpPr>
          <p:cNvPr id="226"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fontScale="87000" lnSpcReduction="10000"/>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 Type 1 diabetes is characterized by destruction of the pancreatic beta cells. Most likely cause of these conditions is combined genetic, immunologic and possibly environmental (e.g. viral) factors contribute to cell destruction.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This is abnormal response of the body in which the antibodies are direct against the normal tissues as if they were foreign and eventually can damage Islet of Langerhans , specific area of the pancreas that produce insulin, reducing the production of insulin or totally no production of insulin.</a:t>
            </a:r>
          </a:p>
        </p:txBody>
      </p:sp>
      <p:sp>
        <p:nvSpPr>
          <p:cNvPr id="4" name="PlaceHolder 3"/>
          <p:cNvSpPr>
            <a:spLocks noGrp="1"/>
          </p:cNvSpPr>
          <p:nvPr>
            <p:ph type="sldNum" idx="5"/>
          </p:nvPr>
        </p:nvSpPr>
        <p:spPr/>
        <p:txBody>
          <a:bodyPr/>
          <a:lstStyle/>
          <a:p>
            <a:fld id="{AEE91C18-8B67-40ED-BB40-152347BF2DAA}" type="slidenum">
              <a:t>12</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PlaceHolder 1"/>
          <p:cNvSpPr>
            <a:spLocks noGrp="1"/>
          </p:cNvSpPr>
          <p:nvPr>
            <p:ph type="subTitle"/>
          </p:nvPr>
        </p:nvSpPr>
        <p:spPr>
          <a:xfrm>
            <a:off x="504000" y="301320"/>
            <a:ext cx="9072000" cy="5850000"/>
          </a:xfrm>
          <a:prstGeom prst="rect">
            <a:avLst/>
          </a:prstGeom>
          <a:noFill/>
          <a:ln w="0">
            <a:noFill/>
          </a:ln>
        </p:spPr>
        <p:txBody>
          <a:bodyPr lIns="0" tIns="0" rIns="0" bIns="0" anchor="t">
            <a:noAutofit/>
          </a:bodyPr>
          <a:lstStyle/>
          <a:p>
            <a:pPr algn="ctr">
              <a:lnSpc>
                <a:spcPct val="100000"/>
              </a:lnSpc>
              <a:buNone/>
            </a:pPr>
            <a:r>
              <a:rPr lang="en-US" sz="3200" b="0" strike="noStrike" spc="-1">
                <a:solidFill>
                  <a:srgbClr val="5983B0"/>
                </a:solidFill>
                <a:latin typeface="Arial"/>
              </a:rPr>
              <a:t>PATHOPHYSIOLOGY OF TYPE-2</a:t>
            </a:r>
            <a:endParaRPr lang="en-US" sz="3200" b="0" strike="noStrike" spc="-1">
              <a:latin typeface="Arial"/>
            </a:endParaRPr>
          </a:p>
          <a:p>
            <a:pPr algn="ctr">
              <a:lnSpc>
                <a:spcPct val="100000"/>
              </a:lnSpc>
              <a:buNone/>
            </a:pPr>
            <a:endParaRPr lang="en-US" sz="3200" b="0" strike="noStrike" spc="-1">
              <a:latin typeface="Arial"/>
            </a:endParaRPr>
          </a:p>
        </p:txBody>
      </p:sp>
      <p:pic>
        <p:nvPicPr>
          <p:cNvPr id="228" name="Picture 227"/>
          <p:cNvPicPr/>
          <p:nvPr/>
        </p:nvPicPr>
        <p:blipFill>
          <a:blip r:embed="rId2"/>
          <a:stretch/>
        </p:blipFill>
        <p:spPr>
          <a:xfrm>
            <a:off x="1143000" y="1143000"/>
            <a:ext cx="7764840" cy="5357520"/>
          </a:xfrm>
          <a:prstGeom prst="rect">
            <a:avLst/>
          </a:prstGeom>
          <a:ln w="0">
            <a:noFill/>
          </a:ln>
        </p:spPr>
      </p:pic>
      <p:sp>
        <p:nvSpPr>
          <p:cNvPr id="3" name="PlaceHolder 2"/>
          <p:cNvSpPr>
            <a:spLocks noGrp="1"/>
          </p:cNvSpPr>
          <p:nvPr>
            <p:ph type="sldNum" idx="11"/>
          </p:nvPr>
        </p:nvSpPr>
        <p:spPr/>
        <p:txBody>
          <a:bodyPr/>
          <a:lstStyle/>
          <a:p>
            <a:fld id="{61C0C76D-B545-43EA-8573-DD7EC9C5F546}" type="slidenum">
              <a:t>13</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Pathophysiology of Type-2</a:t>
            </a:r>
            <a:endParaRPr lang="en-US" sz="4400" b="0" strike="noStrike" spc="-1">
              <a:latin typeface="Arial"/>
            </a:endParaRPr>
          </a:p>
        </p:txBody>
      </p:sp>
      <p:sp>
        <p:nvSpPr>
          <p:cNvPr id="230"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 Type 2 Diabetes Mellitus is a adult onset, and non-insulin dependent. There are 2 main problems related to insulin in type 2 diabetes, first one is “insulin resistance “ (insulin do not bind with the special receptor on cell surface) and impaired insulin secretion (insulin secreting glands release irregular amount of insulin).</a:t>
            </a:r>
          </a:p>
        </p:txBody>
      </p:sp>
      <p:sp>
        <p:nvSpPr>
          <p:cNvPr id="4" name="PlaceHolder 3"/>
          <p:cNvSpPr>
            <a:spLocks noGrp="1"/>
          </p:cNvSpPr>
          <p:nvPr>
            <p:ph type="sldNum" idx="5"/>
          </p:nvPr>
        </p:nvSpPr>
        <p:spPr/>
        <p:txBody>
          <a:bodyPr/>
          <a:lstStyle/>
          <a:p>
            <a:fld id="{E3253402-21C6-4A2B-9CC2-BCFBB5EF6121}" type="slidenum">
              <a:t>14</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Gestational Diabetes</a:t>
            </a:r>
            <a:endParaRPr lang="en-US" sz="4400" b="0" strike="noStrike" spc="-1">
              <a:latin typeface="Arial"/>
            </a:endParaRPr>
          </a:p>
        </p:txBody>
      </p:sp>
      <p:sp>
        <p:nvSpPr>
          <p:cNvPr id="232" name="PlaceHolder 2"/>
          <p:cNvSpPr>
            <a:spLocks noGrp="1"/>
          </p:cNvSpPr>
          <p:nvPr>
            <p:ph/>
          </p:nvPr>
        </p:nvSpPr>
        <p:spPr>
          <a:xfrm>
            <a:off x="504000" y="1769040"/>
            <a:ext cx="6353640" cy="4174200"/>
          </a:xfrm>
          <a:prstGeom prst="rect">
            <a:avLst/>
          </a:prstGeom>
          <a:solidFill>
            <a:srgbClr val="FFFFFF">
              <a:alpha val="50000"/>
            </a:srgbClr>
          </a:solidFill>
          <a:ln w="0">
            <a:noFill/>
          </a:ln>
        </p:spPr>
        <p:txBody>
          <a:bodyPr lIns="0" tIns="0" rIns="0" bIns="0" anchor="t">
            <a:normAutofit fontScale="58500" lnSpcReduction="20000"/>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Diabetes diagnosed during pregnancy</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Gestational diabetes is caused when the insulin receptors do not function properly.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This is likely due to pregnancy related factors such as the presence of human placental lactogen that interferes with susceptible insulin receptors.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Increased health risk to mother and baby •Big baby,jaundice,still birth can occur for untreated cases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Goes away after birth, but increased risk of developing Type 2 DM for mother and child</a:t>
            </a:r>
          </a:p>
        </p:txBody>
      </p:sp>
      <p:pic>
        <p:nvPicPr>
          <p:cNvPr id="233" name="Picture 232"/>
          <p:cNvPicPr/>
          <p:nvPr/>
        </p:nvPicPr>
        <p:blipFill>
          <a:blip r:embed="rId2"/>
          <a:stretch/>
        </p:blipFill>
        <p:spPr>
          <a:xfrm>
            <a:off x="6400800" y="1828800"/>
            <a:ext cx="3657240" cy="3657240"/>
          </a:xfrm>
          <a:prstGeom prst="rect">
            <a:avLst/>
          </a:prstGeom>
          <a:ln w="0">
            <a:noFill/>
          </a:ln>
        </p:spPr>
      </p:pic>
      <p:sp>
        <p:nvSpPr>
          <p:cNvPr id="4" name="PlaceHolder 3"/>
          <p:cNvSpPr>
            <a:spLocks noGrp="1"/>
          </p:cNvSpPr>
          <p:nvPr>
            <p:ph type="sldNum" idx="5"/>
          </p:nvPr>
        </p:nvSpPr>
        <p:spPr/>
        <p:txBody>
          <a:bodyPr/>
          <a:lstStyle/>
          <a:p>
            <a:fld id="{3627AEBE-3383-4561-8AA6-35A3FA420C94}" type="slidenum">
              <a:t>15</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3200" b="0" strike="noStrike" spc="-1">
                <a:solidFill>
                  <a:srgbClr val="5983B0"/>
                </a:solidFill>
                <a:latin typeface="Arial"/>
              </a:rPr>
              <a:t>Differences between type-1 and type-</a:t>
            </a:r>
            <a:r>
              <a:rPr sz="3200"/>
              <a:t/>
            </a:r>
            <a:br>
              <a:rPr sz="3200"/>
            </a:br>
            <a:r>
              <a:rPr lang="en-US" sz="3200" b="0" strike="noStrike" spc="-1">
                <a:solidFill>
                  <a:srgbClr val="5983B0"/>
                </a:solidFill>
                <a:latin typeface="Arial"/>
              </a:rPr>
              <a:t>DIABETES MELLITUS</a:t>
            </a:r>
            <a:r>
              <a:rPr lang="en-US" sz="4400" b="0" strike="noStrike" spc="-1">
                <a:solidFill>
                  <a:srgbClr val="5983B0"/>
                </a:solidFill>
                <a:latin typeface="Arial"/>
              </a:rPr>
              <a:t> </a:t>
            </a:r>
            <a:endParaRPr lang="en-US" sz="4400" b="0" strike="noStrike" spc="-1">
              <a:latin typeface="Arial"/>
            </a:endParaRPr>
          </a:p>
        </p:txBody>
      </p:sp>
      <p:sp>
        <p:nvSpPr>
          <p:cNvPr id="235" name="PlaceHolder 2"/>
          <p:cNvSpPr>
            <a:spLocks noGrp="1"/>
          </p:cNvSpPr>
          <p:nvPr>
            <p:ph/>
          </p:nvPr>
        </p:nvSpPr>
        <p:spPr>
          <a:xfrm>
            <a:off x="914400" y="1563120"/>
            <a:ext cx="3200040" cy="4794480"/>
          </a:xfrm>
          <a:prstGeom prst="rect">
            <a:avLst/>
          </a:prstGeom>
          <a:solidFill>
            <a:srgbClr val="FFFFFF">
              <a:alpha val="50000"/>
            </a:srgbClr>
          </a:solidFill>
          <a:ln w="0">
            <a:noFill/>
          </a:ln>
        </p:spPr>
        <p:txBody>
          <a:bodyPr lIns="0" tIns="0" rIns="0" bIns="0" anchor="t">
            <a:normAutofit fontScale="61500" lnSpcReduction="20000"/>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Type 1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Young age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Normal BMI, not obese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No immediate family history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Short duration of symptoms (weeks)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Can present with diabetic coma (diabetic ketoacidosis)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Insulin required </a:t>
            </a:r>
          </a:p>
        </p:txBody>
      </p:sp>
      <p:sp>
        <p:nvSpPr>
          <p:cNvPr id="236" name="PlaceHolder 3"/>
          <p:cNvSpPr/>
          <p:nvPr/>
        </p:nvSpPr>
        <p:spPr>
          <a:xfrm>
            <a:off x="5257800" y="1563120"/>
            <a:ext cx="3200040" cy="4794480"/>
          </a:xfrm>
          <a:prstGeom prst="rect">
            <a:avLst/>
          </a:prstGeom>
          <a:solidFill>
            <a:srgbClr val="FFFFFF">
              <a:alpha val="50000"/>
            </a:srgbClr>
          </a:solidFill>
          <a:ln w="0">
            <a:noFill/>
          </a:ln>
        </p:spPr>
        <p:style>
          <a:lnRef idx="0">
            <a:scrgbClr r="0" g="0" b="0"/>
          </a:lnRef>
          <a:fillRef idx="0">
            <a:scrgbClr r="0" g="0" b="0"/>
          </a:fillRef>
          <a:effectRef idx="0">
            <a:scrgbClr r="0" g="0" b="0"/>
          </a:effectRef>
          <a:fontRef idx="minor"/>
        </p:style>
        <p:txBody>
          <a:bodyPr lIns="0" tIns="0" rIns="0" bIns="0" anchor="t">
            <a:normAutofit fontScale="64000" lnSpcReduction="20000"/>
          </a:bodyPr>
          <a:lstStyle/>
          <a:p>
            <a:pPr>
              <a:lnSpc>
                <a:spcPct val="100000"/>
              </a:lnSpc>
              <a:spcAft>
                <a:spcPts val="1417"/>
              </a:spcAft>
              <a:buNone/>
            </a:pPr>
            <a:r>
              <a:rPr lang="en-US" sz="3200" b="0" strike="noStrike" spc="-1">
                <a:latin typeface="Arial"/>
              </a:rPr>
              <a:t>Type 2 </a:t>
            </a:r>
          </a:p>
          <a:p>
            <a:pPr>
              <a:lnSpc>
                <a:spcPct val="100000"/>
              </a:lnSpc>
              <a:spcAft>
                <a:spcPts val="1417"/>
              </a:spcAft>
              <a:buNone/>
            </a:pPr>
            <a:r>
              <a:rPr lang="en-US" sz="3200" b="0" strike="noStrike" spc="-1">
                <a:latin typeface="Arial"/>
              </a:rPr>
              <a:t>Middle aged, elderly </a:t>
            </a:r>
          </a:p>
          <a:p>
            <a:pPr>
              <a:lnSpc>
                <a:spcPct val="100000"/>
              </a:lnSpc>
              <a:spcAft>
                <a:spcPts val="1417"/>
              </a:spcAft>
              <a:buNone/>
            </a:pPr>
            <a:r>
              <a:rPr lang="en-US" sz="3200" b="0" strike="noStrike" spc="-1">
                <a:latin typeface="Arial"/>
              </a:rPr>
              <a:t>Usually overweight/obese </a:t>
            </a:r>
          </a:p>
          <a:p>
            <a:pPr>
              <a:lnSpc>
                <a:spcPct val="100000"/>
              </a:lnSpc>
              <a:spcAft>
                <a:spcPts val="1417"/>
              </a:spcAft>
              <a:buNone/>
            </a:pPr>
            <a:r>
              <a:rPr lang="en-US" sz="3200" b="0" strike="noStrike" spc="-1">
                <a:latin typeface="Arial"/>
              </a:rPr>
              <a:t>Family history usual </a:t>
            </a:r>
          </a:p>
          <a:p>
            <a:pPr>
              <a:lnSpc>
                <a:spcPct val="100000"/>
              </a:lnSpc>
              <a:spcAft>
                <a:spcPts val="1417"/>
              </a:spcAft>
              <a:buNone/>
            </a:pPr>
            <a:r>
              <a:rPr lang="en-US" sz="3200" b="0" strike="noStrike" spc="-1">
                <a:latin typeface="Arial"/>
              </a:rPr>
              <a:t>Symptoms may be present for months/years  Do not present with diabetic coma </a:t>
            </a:r>
          </a:p>
          <a:p>
            <a:pPr>
              <a:lnSpc>
                <a:spcPct val="100000"/>
              </a:lnSpc>
              <a:spcAft>
                <a:spcPts val="1417"/>
              </a:spcAft>
              <a:buNone/>
            </a:pPr>
            <a:r>
              <a:rPr lang="en-US" sz="3200" b="0" strike="noStrike" spc="-1">
                <a:latin typeface="Arial"/>
              </a:rPr>
              <a:t>Insulin not necessarily required </a:t>
            </a:r>
          </a:p>
          <a:p>
            <a:pPr>
              <a:lnSpc>
                <a:spcPct val="100000"/>
              </a:lnSpc>
              <a:spcAft>
                <a:spcPts val="1417"/>
              </a:spcAft>
              <a:buNone/>
            </a:pPr>
            <a:r>
              <a:rPr lang="en-US" sz="3200" b="0" strike="noStrike" spc="-1">
                <a:latin typeface="Arial"/>
              </a:rPr>
              <a:t>Previous diabetes in pregnancy These differences are not absolute</a:t>
            </a:r>
          </a:p>
        </p:txBody>
      </p:sp>
      <p:sp>
        <p:nvSpPr>
          <p:cNvPr id="4" name="PlaceHolder 3"/>
          <p:cNvSpPr>
            <a:spLocks noGrp="1"/>
          </p:cNvSpPr>
          <p:nvPr>
            <p:ph type="sldNum" idx="5"/>
          </p:nvPr>
        </p:nvSpPr>
        <p:spPr/>
        <p:txBody>
          <a:bodyPr/>
          <a:lstStyle/>
          <a:p>
            <a:fld id="{AF12AADD-838F-47EC-9FBA-12EB1EB411D0}" type="slidenum">
              <a:t>16</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PlaceHolder 1"/>
          <p:cNvSpPr>
            <a:spLocks noGrp="1"/>
          </p:cNvSpPr>
          <p:nvPr>
            <p:ph type="subTitle"/>
          </p:nvPr>
        </p:nvSpPr>
        <p:spPr>
          <a:xfrm>
            <a:off x="504000" y="301320"/>
            <a:ext cx="9070920" cy="5850000"/>
          </a:xfrm>
          <a:prstGeom prst="rect">
            <a:avLst/>
          </a:prstGeom>
          <a:noFill/>
          <a:ln w="0">
            <a:noFill/>
          </a:ln>
        </p:spPr>
        <p:txBody>
          <a:bodyPr lIns="0" tIns="0" rIns="0" bIns="0" anchor="ctr">
            <a:noAutofit/>
          </a:bodyPr>
          <a:lstStyle/>
          <a:p>
            <a:pPr algn="ctr">
              <a:lnSpc>
                <a:spcPct val="100000"/>
              </a:lnSpc>
              <a:buNone/>
            </a:pPr>
            <a:r>
              <a:rPr lang="en-US" sz="4800" b="0" strike="noStrike" spc="-1">
                <a:solidFill>
                  <a:srgbClr val="5983B0"/>
                </a:solidFill>
                <a:latin typeface="Arial"/>
              </a:rPr>
              <a:t>RISK FACTORS &amp; SYMPTOMS</a:t>
            </a:r>
            <a:endParaRPr lang="en-US" sz="4800" b="0" strike="noStrike" spc="-1">
              <a:latin typeface="Arial"/>
            </a:endParaRPr>
          </a:p>
        </p:txBody>
      </p:sp>
      <p:sp>
        <p:nvSpPr>
          <p:cNvPr id="3" name="PlaceHolder 2"/>
          <p:cNvSpPr>
            <a:spLocks noGrp="1"/>
          </p:cNvSpPr>
          <p:nvPr>
            <p:ph type="sldNum" idx="8"/>
          </p:nvPr>
        </p:nvSpPr>
        <p:spPr/>
        <p:txBody>
          <a:bodyPr/>
          <a:lstStyle/>
          <a:p>
            <a:fld id="{CC521755-3D4E-448A-A2AD-6D8206E48A7E}" type="slidenum">
              <a:t>17</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PlaceHolder 1"/>
          <p:cNvSpPr>
            <a:spLocks noGrp="1"/>
          </p:cNvSpPr>
          <p:nvPr>
            <p:ph type="title"/>
          </p:nvPr>
        </p:nvSpPr>
        <p:spPr>
          <a:xfrm>
            <a:off x="504000" y="301320"/>
            <a:ext cx="9070920" cy="1261440"/>
          </a:xfrm>
          <a:prstGeom prst="rect">
            <a:avLst/>
          </a:prstGeom>
          <a:noFill/>
          <a:ln w="0">
            <a:noFill/>
          </a:ln>
        </p:spPr>
        <p:txBody>
          <a:bodyPr lIns="0" tIns="0" rIns="0" bIns="0" anchor="ctr">
            <a:noAutofit/>
          </a:bodyPr>
          <a:lstStyle/>
          <a:p>
            <a:pPr algn="ctr">
              <a:buNone/>
            </a:pPr>
            <a:r>
              <a:rPr lang="en-US" sz="4400" b="0" strike="noStrike" spc="-1">
                <a:solidFill>
                  <a:srgbClr val="5983B0"/>
                </a:solidFill>
                <a:latin typeface="Arial"/>
              </a:rPr>
              <a:t>SYMPTOMS OF NEW ONSET</a:t>
            </a:r>
          </a:p>
        </p:txBody>
      </p:sp>
      <p:sp>
        <p:nvSpPr>
          <p:cNvPr id="239" name="PlaceHolder 2"/>
          <p:cNvSpPr>
            <a:spLocks noGrp="1"/>
          </p:cNvSpPr>
          <p:nvPr>
            <p:ph/>
          </p:nvPr>
        </p:nvSpPr>
        <p:spPr>
          <a:xfrm>
            <a:off x="504000" y="1768680"/>
            <a:ext cx="9072000" cy="43840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en-US" sz="3200" b="0" strike="noStrike" spc="-1">
                <a:latin typeface="Arial"/>
              </a:rPr>
              <a:t>Polyurea</a:t>
            </a:r>
          </a:p>
          <a:p>
            <a:pPr marL="432000" indent="-324000">
              <a:spcBef>
                <a:spcPts val="1417"/>
              </a:spcBef>
              <a:buClr>
                <a:srgbClr val="000000"/>
              </a:buClr>
              <a:buSzPct val="45000"/>
              <a:buFont typeface="Wingdings" charset="2"/>
              <a:buChar char=""/>
            </a:pPr>
            <a:r>
              <a:rPr lang="en-US" sz="3200" b="0" strike="noStrike" spc="-1">
                <a:latin typeface="Arial"/>
              </a:rPr>
              <a:t>Polydipsia</a:t>
            </a:r>
          </a:p>
          <a:p>
            <a:pPr marL="432000" indent="-324000">
              <a:spcBef>
                <a:spcPts val="1417"/>
              </a:spcBef>
              <a:buClr>
                <a:srgbClr val="000000"/>
              </a:buClr>
              <a:buSzPct val="45000"/>
              <a:buFont typeface="Wingdings" charset="2"/>
              <a:buChar char=""/>
            </a:pPr>
            <a:r>
              <a:rPr lang="en-US" sz="3200" b="0" strike="noStrike" spc="-1">
                <a:latin typeface="Arial"/>
              </a:rPr>
              <a:t>Polyphagia</a:t>
            </a:r>
          </a:p>
          <a:p>
            <a:pPr marL="432000" indent="-324000">
              <a:spcBef>
                <a:spcPts val="1417"/>
              </a:spcBef>
              <a:buClr>
                <a:srgbClr val="000000"/>
              </a:buClr>
              <a:buSzPct val="45000"/>
              <a:buFont typeface="Wingdings" charset="2"/>
              <a:buChar char=""/>
            </a:pPr>
            <a:r>
              <a:rPr lang="en-US" sz="3200" b="0" strike="noStrike" spc="-1">
                <a:latin typeface="Arial"/>
              </a:rPr>
              <a:t>Weight Less</a:t>
            </a:r>
          </a:p>
          <a:p>
            <a:pPr marL="432000" indent="-324000">
              <a:spcBef>
                <a:spcPts val="1417"/>
              </a:spcBef>
              <a:buClr>
                <a:srgbClr val="000000"/>
              </a:buClr>
              <a:buSzPct val="45000"/>
              <a:buFont typeface="Wingdings" charset="2"/>
              <a:buChar char=""/>
            </a:pPr>
            <a:r>
              <a:rPr lang="en-US" sz="3200" b="0" strike="noStrike" spc="-1">
                <a:latin typeface="Arial"/>
              </a:rPr>
              <a:t>Fatigue</a:t>
            </a:r>
          </a:p>
        </p:txBody>
      </p:sp>
      <p:sp>
        <p:nvSpPr>
          <p:cNvPr id="4" name="PlaceHolder 3"/>
          <p:cNvSpPr>
            <a:spLocks noGrp="1"/>
          </p:cNvSpPr>
          <p:nvPr>
            <p:ph type="sldNum" idx="14"/>
          </p:nvPr>
        </p:nvSpPr>
        <p:spPr/>
        <p:txBody>
          <a:bodyPr/>
          <a:lstStyle/>
          <a:p>
            <a:fld id="{AC49D11B-6D68-40B3-8D20-9C24B55BAB5D}" type="slidenum">
              <a:t>18</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Symptoms</a:t>
            </a:r>
            <a:endParaRPr lang="en-US" sz="4400" b="0" strike="noStrike" spc="-1">
              <a:latin typeface="Arial"/>
            </a:endParaRPr>
          </a:p>
        </p:txBody>
      </p:sp>
      <p:sp>
        <p:nvSpPr>
          <p:cNvPr id="241" name="PlaceHolder 2"/>
          <p:cNvSpPr>
            <a:spLocks noGrp="1"/>
          </p:cNvSpPr>
          <p:nvPr>
            <p:ph/>
          </p:nvPr>
        </p:nvSpPr>
        <p:spPr>
          <a:xfrm>
            <a:off x="504000" y="1769040"/>
            <a:ext cx="3381840" cy="4631400"/>
          </a:xfrm>
          <a:prstGeom prst="rect">
            <a:avLst/>
          </a:prstGeom>
          <a:solidFill>
            <a:srgbClr val="FFFFFF">
              <a:alpha val="50000"/>
            </a:srgbClr>
          </a:solidFill>
          <a:ln w="0">
            <a:noFill/>
          </a:ln>
        </p:spPr>
        <p:txBody>
          <a:bodyPr lIns="0" tIns="0" rIns="0" bIns="0" anchor="t">
            <a:normAutofit fontScale="55500" lnSpcReduction="20000"/>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Tremor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Headache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Pallor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Dizziness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Paresthesia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Loss of coordination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Anxiety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Mood confusion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Seizure </a:t>
            </a:r>
          </a:p>
        </p:txBody>
      </p:sp>
      <p:sp>
        <p:nvSpPr>
          <p:cNvPr id="242" name="PlaceHolder 4"/>
          <p:cNvSpPr/>
          <p:nvPr/>
        </p:nvSpPr>
        <p:spPr>
          <a:xfrm>
            <a:off x="4847400" y="1769040"/>
            <a:ext cx="3381840" cy="4631400"/>
          </a:xfrm>
          <a:prstGeom prst="rect">
            <a:avLst/>
          </a:prstGeom>
          <a:solidFill>
            <a:srgbClr val="FFFFFF">
              <a:alpha val="50000"/>
            </a:srgbClr>
          </a:solidFill>
          <a:ln w="0">
            <a:noFill/>
          </a:ln>
        </p:spPr>
        <p:style>
          <a:lnRef idx="0">
            <a:scrgbClr r="0" g="0" b="0"/>
          </a:lnRef>
          <a:fillRef idx="0">
            <a:scrgbClr r="0" g="0" b="0"/>
          </a:fillRef>
          <a:effectRef idx="0">
            <a:scrgbClr r="0" g="0" b="0"/>
          </a:effectRef>
          <a:fontRef idx="minor"/>
        </p:style>
        <p:txBody>
          <a:bodyPr lIns="0" tIns="0" rIns="0" bIns="0" anchor="t">
            <a:normAutofit fontScale="89500" lnSpcReduction="20000"/>
          </a:bodyPr>
          <a:lstStyle/>
          <a:p>
            <a:pPr>
              <a:lnSpc>
                <a:spcPct val="100000"/>
              </a:lnSpc>
              <a:spcAft>
                <a:spcPts val="1417"/>
              </a:spcAft>
              <a:buNone/>
            </a:pPr>
            <a:r>
              <a:rPr lang="en-US" sz="3200" b="0" strike="noStrike" spc="-1">
                <a:latin typeface="Arial"/>
              </a:rPr>
              <a:t>Polyurea</a:t>
            </a:r>
          </a:p>
          <a:p>
            <a:pPr>
              <a:lnSpc>
                <a:spcPct val="100000"/>
              </a:lnSpc>
              <a:spcAft>
                <a:spcPts val="1417"/>
              </a:spcAft>
              <a:buNone/>
            </a:pPr>
            <a:r>
              <a:rPr lang="en-US" sz="3200" b="0" strike="noStrike" spc="-1">
                <a:latin typeface="Arial"/>
              </a:rPr>
              <a:t>Polydipsia </a:t>
            </a:r>
          </a:p>
          <a:p>
            <a:pPr>
              <a:lnSpc>
                <a:spcPct val="100000"/>
              </a:lnSpc>
              <a:spcAft>
                <a:spcPts val="1417"/>
              </a:spcAft>
              <a:buNone/>
            </a:pPr>
            <a:r>
              <a:rPr lang="en-US" sz="3200" b="0" strike="noStrike" spc="-1">
                <a:latin typeface="Arial"/>
              </a:rPr>
              <a:t>Dry mouth</a:t>
            </a:r>
          </a:p>
          <a:p>
            <a:pPr>
              <a:lnSpc>
                <a:spcPct val="100000"/>
              </a:lnSpc>
              <a:spcAft>
                <a:spcPts val="1417"/>
              </a:spcAft>
              <a:buNone/>
            </a:pPr>
            <a:r>
              <a:rPr lang="en-US" sz="3200" b="0" strike="noStrike" spc="-1">
                <a:latin typeface="Arial"/>
              </a:rPr>
              <a:t>Ketoacidosis (shortness of breath) </a:t>
            </a:r>
          </a:p>
          <a:p>
            <a:pPr>
              <a:lnSpc>
                <a:spcPct val="100000"/>
              </a:lnSpc>
              <a:spcAft>
                <a:spcPts val="1417"/>
              </a:spcAft>
              <a:buNone/>
            </a:pPr>
            <a:r>
              <a:rPr lang="en-US" sz="3200" b="0" strike="noStrike" spc="-1">
                <a:latin typeface="Arial"/>
              </a:rPr>
              <a:t>Hyperosmolar hyperglycemic non ketotic syndrome(fever,confusion, weakness)</a:t>
            </a:r>
          </a:p>
        </p:txBody>
      </p:sp>
      <p:sp>
        <p:nvSpPr>
          <p:cNvPr id="4" name="PlaceHolder 3"/>
          <p:cNvSpPr>
            <a:spLocks noGrp="1"/>
          </p:cNvSpPr>
          <p:nvPr>
            <p:ph type="sldNum" idx="5"/>
          </p:nvPr>
        </p:nvSpPr>
        <p:spPr/>
        <p:txBody>
          <a:bodyPr/>
          <a:lstStyle/>
          <a:p>
            <a:fld id="{65099786-FF06-4CA5-93EE-AC284008EA83}" type="slidenum">
              <a:t>19</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nSpc>
                <a:spcPct val="100000"/>
              </a:lnSpc>
              <a:buNone/>
            </a:pPr>
            <a:r>
              <a:rPr lang="en-US" sz="4000" b="0" strike="noStrike" spc="-1">
                <a:latin typeface="Arial"/>
              </a:rPr>
              <a:t>                 </a:t>
            </a:r>
            <a:r>
              <a:rPr lang="en-US" sz="4000" b="0" strike="noStrike" spc="-1">
                <a:solidFill>
                  <a:srgbClr val="5983B0"/>
                </a:solidFill>
                <a:latin typeface="Arial"/>
              </a:rPr>
              <a:t>INTRODUCTION</a:t>
            </a:r>
            <a:r>
              <a:rPr lang="en-US" sz="4000" b="0" strike="noStrike" spc="-1">
                <a:latin typeface="Arial"/>
              </a:rPr>
              <a:t> </a:t>
            </a:r>
          </a:p>
        </p:txBody>
      </p:sp>
      <p:sp>
        <p:nvSpPr>
          <p:cNvPr id="208"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fontScale="92000" lnSpcReduction="10000"/>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 Diabetes is a group of metabolic disorders characterized by abnormal metabolism, which results most notably in hyperglycemia , due to defects in insulin secretion, insulin action, or both.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Diabetes is a serious chronic disease without a cure, and it is associated with significant morbidity and mortality.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Diabetes is a serious disease associated with acute (due to hyperglycemia) and chronic (due to vascular damage) complications.</a:t>
            </a:r>
          </a:p>
        </p:txBody>
      </p:sp>
      <p:sp>
        <p:nvSpPr>
          <p:cNvPr id="4" name="PlaceHolder 3"/>
          <p:cNvSpPr>
            <a:spLocks noGrp="1"/>
          </p:cNvSpPr>
          <p:nvPr>
            <p:ph type="sldNum" idx="5"/>
          </p:nvPr>
        </p:nvSpPr>
        <p:spPr/>
        <p:txBody>
          <a:bodyPr/>
          <a:lstStyle/>
          <a:p>
            <a:fld id="{44B1F347-1EED-4974-813F-DBAF2B0160F4}" type="slidenum">
              <a:t>2</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INVESTIGATION</a:t>
            </a:r>
            <a:endParaRPr lang="en-US" sz="4400" b="0" strike="noStrike" spc="-1">
              <a:latin typeface="Arial"/>
            </a:endParaRPr>
          </a:p>
        </p:txBody>
      </p:sp>
      <p:sp>
        <p:nvSpPr>
          <p:cNvPr id="244"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Fasting blood sugar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Post prandial blood sugar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HbA1C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Lipid Profile – To diagnose dyslipidaemia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RBS can be done only if the patient follows up for the diagnostic tests after a meal</a:t>
            </a:r>
          </a:p>
        </p:txBody>
      </p:sp>
      <p:sp>
        <p:nvSpPr>
          <p:cNvPr id="4" name="PlaceHolder 3"/>
          <p:cNvSpPr>
            <a:spLocks noGrp="1"/>
          </p:cNvSpPr>
          <p:nvPr>
            <p:ph type="sldNum" idx="5"/>
          </p:nvPr>
        </p:nvSpPr>
        <p:spPr/>
        <p:txBody>
          <a:bodyPr/>
          <a:lstStyle/>
          <a:p>
            <a:fld id="{90ECE06D-E97F-4BD3-940C-C6A6E8E5A41C}" type="slidenum">
              <a:t>20</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Fasting Blood Sugar</a:t>
            </a:r>
            <a:endParaRPr lang="en-US" sz="4400" b="0" strike="noStrike" spc="-1">
              <a:latin typeface="Arial"/>
            </a:endParaRPr>
          </a:p>
        </p:txBody>
      </p:sp>
      <p:sp>
        <p:nvSpPr>
          <p:cNvPr id="246"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 Person to be tested should be on a normal diet for at least 3 days prior to testing.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The test should be done after an overnight fast of 8 – 10 hours (no beverages including tea or coffee should be consumed),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Draw a sample of blood after confirming fasting state of the patient. </a:t>
            </a:r>
          </a:p>
        </p:txBody>
      </p:sp>
      <p:sp>
        <p:nvSpPr>
          <p:cNvPr id="4" name="PlaceHolder 3"/>
          <p:cNvSpPr>
            <a:spLocks noGrp="1"/>
          </p:cNvSpPr>
          <p:nvPr>
            <p:ph type="sldNum" idx="5"/>
          </p:nvPr>
        </p:nvSpPr>
        <p:spPr/>
        <p:txBody>
          <a:bodyPr/>
          <a:lstStyle/>
          <a:p>
            <a:fld id="{A4709F93-8DF9-4A2D-A4C2-3CE563574942}" type="slidenum">
              <a:t>21</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Post prandial blood sugar</a:t>
            </a:r>
            <a:endParaRPr lang="en-US" sz="4400" b="0" strike="noStrike" spc="-1">
              <a:latin typeface="Arial"/>
            </a:endParaRPr>
          </a:p>
        </p:txBody>
      </p:sp>
      <p:sp>
        <p:nvSpPr>
          <p:cNvPr id="248"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Following the collection of the fasting blood sample for analysis of fasting serum glucose (FSG). Patient is advised to have a normal meal and return to the clinic after 2 hours following the meal.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Draw a sample of blood after confirming the time of meal. </a:t>
            </a:r>
          </a:p>
        </p:txBody>
      </p:sp>
      <p:sp>
        <p:nvSpPr>
          <p:cNvPr id="4" name="PlaceHolder 3"/>
          <p:cNvSpPr>
            <a:spLocks noGrp="1"/>
          </p:cNvSpPr>
          <p:nvPr>
            <p:ph type="sldNum" idx="5"/>
          </p:nvPr>
        </p:nvSpPr>
        <p:spPr/>
        <p:txBody>
          <a:bodyPr/>
          <a:lstStyle/>
          <a:p>
            <a:fld id="{21BB7C41-8226-4585-9250-BF5CFEF4AFA6}" type="slidenum">
              <a:t>22</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Hb1AC</a:t>
            </a:r>
            <a:endParaRPr lang="en-US" sz="4400" b="0" strike="noStrike" spc="-1">
              <a:latin typeface="Arial"/>
            </a:endParaRPr>
          </a:p>
        </p:txBody>
      </p:sp>
      <p:sp>
        <p:nvSpPr>
          <p:cNvPr id="250"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 Person to be tested should be on a normal diet for at least 3 days prior to testing.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The test should be done after an overnight fast of 8 – 10 hours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Draw a sample of blood after confirming fasting state of the patient. </a:t>
            </a:r>
          </a:p>
        </p:txBody>
      </p:sp>
      <p:sp>
        <p:nvSpPr>
          <p:cNvPr id="4" name="PlaceHolder 3"/>
          <p:cNvSpPr>
            <a:spLocks noGrp="1"/>
          </p:cNvSpPr>
          <p:nvPr>
            <p:ph type="sldNum" idx="5"/>
          </p:nvPr>
        </p:nvSpPr>
        <p:spPr/>
        <p:txBody>
          <a:bodyPr/>
          <a:lstStyle/>
          <a:p>
            <a:fld id="{25908B90-F48F-41D2-A03B-A7CCB2443362}" type="slidenum">
              <a:t>23</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TREATMENT GUIDLINES</a:t>
            </a:r>
            <a:endParaRPr lang="en-US" sz="4400" b="0" strike="noStrike" spc="-1">
              <a:latin typeface="Arial"/>
            </a:endParaRPr>
          </a:p>
        </p:txBody>
      </p:sp>
      <p:sp>
        <p:nvSpPr>
          <p:cNvPr id="252"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Cigarette smoking  Hypertension (BP &gt;140/90 mmHg or on antihypertensive medication)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Low HDL cholesterol (&lt;40 mg/dL)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Family history of premature CHD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Age (men &gt;45 years; women &gt;55 years)</a:t>
            </a:r>
          </a:p>
        </p:txBody>
      </p:sp>
      <p:sp>
        <p:nvSpPr>
          <p:cNvPr id="4" name="PlaceHolder 3"/>
          <p:cNvSpPr>
            <a:spLocks noGrp="1"/>
          </p:cNvSpPr>
          <p:nvPr>
            <p:ph type="sldNum" idx="5"/>
          </p:nvPr>
        </p:nvSpPr>
        <p:spPr/>
        <p:txBody>
          <a:bodyPr/>
          <a:lstStyle/>
          <a:p>
            <a:fld id="{3587BA36-9851-4D8E-9CCD-BFBE8408DDEA}" type="slidenum">
              <a:t>24</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PlaceHolder 1"/>
          <p:cNvSpPr>
            <a:spLocks noGrp="1"/>
          </p:cNvSpPr>
          <p:nvPr>
            <p:ph type="subTitle"/>
          </p:nvPr>
        </p:nvSpPr>
        <p:spPr>
          <a:xfrm>
            <a:off x="504000" y="301320"/>
            <a:ext cx="9070920" cy="5850000"/>
          </a:xfrm>
          <a:prstGeom prst="rect">
            <a:avLst/>
          </a:prstGeom>
          <a:noFill/>
          <a:ln w="0">
            <a:noFill/>
          </a:ln>
        </p:spPr>
        <p:txBody>
          <a:bodyPr lIns="0" tIns="0" rIns="0" bIns="0" anchor="ctr">
            <a:noAutofit/>
          </a:bodyPr>
          <a:lstStyle/>
          <a:p>
            <a:pPr algn="ctr">
              <a:lnSpc>
                <a:spcPct val="100000"/>
              </a:lnSpc>
              <a:buNone/>
            </a:pPr>
            <a:r>
              <a:rPr lang="en-US" sz="3200" b="0" strike="noStrike" spc="-1">
                <a:latin typeface="Arial"/>
              </a:rPr>
              <a:t>THANK YOU</a:t>
            </a:r>
          </a:p>
        </p:txBody>
      </p:sp>
      <p:sp>
        <p:nvSpPr>
          <p:cNvPr id="3" name="PlaceHolder 2"/>
          <p:cNvSpPr>
            <a:spLocks noGrp="1"/>
          </p:cNvSpPr>
          <p:nvPr>
            <p:ph type="sldNum" idx="8"/>
          </p:nvPr>
        </p:nvSpPr>
        <p:spPr/>
        <p:txBody>
          <a:bodyPr/>
          <a:lstStyle/>
          <a:p>
            <a:fld id="{CDE339C1-BF8E-44B5-B8DE-8641B658A036}" type="slidenum">
              <a:t>25</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DIABETES MELLITUS</a:t>
            </a:r>
            <a:endParaRPr lang="en-US" sz="4400" b="0" strike="noStrike" spc="-1">
              <a:latin typeface="Arial"/>
            </a:endParaRPr>
          </a:p>
        </p:txBody>
      </p:sp>
      <p:sp>
        <p:nvSpPr>
          <p:cNvPr id="210"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"Diabetes" comes from the Greek word for "siphon", and implies that a lot of urine is made.</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The second term,"mellitus" comes from the Latin word, "mel" which means "honey", and was used because the urine was sweet.</a:t>
            </a:r>
          </a:p>
        </p:txBody>
      </p:sp>
      <p:pic>
        <p:nvPicPr>
          <p:cNvPr id="211" name="Picture 210"/>
          <p:cNvPicPr/>
          <p:nvPr/>
        </p:nvPicPr>
        <p:blipFill>
          <a:blip r:embed="rId2"/>
          <a:stretch/>
        </p:blipFill>
        <p:spPr>
          <a:xfrm>
            <a:off x="914400" y="4467240"/>
            <a:ext cx="7772040" cy="1933200"/>
          </a:xfrm>
          <a:prstGeom prst="rect">
            <a:avLst/>
          </a:prstGeom>
          <a:ln w="0">
            <a:noFill/>
          </a:ln>
        </p:spPr>
      </p:pic>
      <p:sp>
        <p:nvSpPr>
          <p:cNvPr id="4" name="PlaceHolder 3"/>
          <p:cNvSpPr>
            <a:spLocks noGrp="1"/>
          </p:cNvSpPr>
          <p:nvPr>
            <p:ph type="sldNum" idx="5"/>
          </p:nvPr>
        </p:nvSpPr>
        <p:spPr/>
        <p:txBody>
          <a:bodyPr/>
          <a:lstStyle/>
          <a:p>
            <a:fld id="{89071743-C2A8-4B2D-9AFD-67F8B4007EB9}" type="slidenum">
              <a:t>3</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Diabetes in india</a:t>
            </a:r>
            <a:endParaRPr lang="en-US" sz="4400" b="0" strike="noStrike" spc="-1">
              <a:latin typeface="Arial"/>
            </a:endParaRPr>
          </a:p>
        </p:txBody>
      </p:sp>
      <p:sp>
        <p:nvSpPr>
          <p:cNvPr id="213"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fontScale="88500"/>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 According to the Indian Council of Medical Research- Indian Diabetes study (ICMR-INDIAB), a national diabetes study, India currently has 63 million people with diabetes.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India represents the world’s second largest diabetes population after China.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This is set to increase to over 100 million by 2030.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The majority of people with diabetes (&gt;90%) have Type 2 diabetes (T2DM).</a:t>
            </a:r>
          </a:p>
        </p:txBody>
      </p:sp>
      <p:sp>
        <p:nvSpPr>
          <p:cNvPr id="4" name="PlaceHolder 3"/>
          <p:cNvSpPr>
            <a:spLocks noGrp="1"/>
          </p:cNvSpPr>
          <p:nvPr>
            <p:ph type="sldNum" idx="5"/>
          </p:nvPr>
        </p:nvSpPr>
        <p:spPr/>
        <p:txBody>
          <a:bodyPr/>
          <a:lstStyle/>
          <a:p>
            <a:fld id="{BAF5E3D7-C3BE-4546-83B2-A1A4AB8CF5FF}" type="slidenum">
              <a:t>4</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Learning Objective</a:t>
            </a:r>
            <a:endParaRPr lang="en-US" sz="4400" b="0" strike="noStrike" spc="-1">
              <a:latin typeface="Arial"/>
            </a:endParaRPr>
          </a:p>
        </p:txBody>
      </p:sp>
      <p:sp>
        <p:nvSpPr>
          <p:cNvPr id="215"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a:bodyPr>
          <a:lstStyle/>
          <a:p>
            <a:pPr marL="432000" indent="-324000">
              <a:lnSpc>
                <a:spcPct val="100000"/>
              </a:lnSpc>
              <a:spcAft>
                <a:spcPts val="1417"/>
              </a:spcAft>
              <a:buClr>
                <a:srgbClr val="000000"/>
              </a:buClr>
              <a:buSzPct val="45000"/>
              <a:buFont typeface="Wingdings" charset="2"/>
              <a:buChar char=""/>
            </a:pPr>
            <a:r>
              <a:rPr lang="en-US" sz="3200" b="0" strike="noStrike" spc="-1" dirty="0">
                <a:latin typeface="Arial"/>
              </a:rPr>
              <a:t> At the end of this talk you should understand: </a:t>
            </a:r>
            <a:r>
              <a:rPr lang="en-US" sz="3200" b="0" strike="noStrike" spc="-1" dirty="0" smtClean="0">
                <a:latin typeface="Arial"/>
              </a:rPr>
              <a:t> </a:t>
            </a:r>
            <a:r>
              <a:rPr lang="en-US" sz="3200" b="0" strike="noStrike" spc="-1" dirty="0">
                <a:latin typeface="Arial"/>
              </a:rPr>
              <a:t>What diabetes mellitus means </a:t>
            </a:r>
            <a:r>
              <a:rPr lang="en-US" sz="3200" b="0" strike="noStrike" spc="-1" dirty="0" smtClean="0">
                <a:latin typeface="Arial"/>
              </a:rPr>
              <a:t>?</a:t>
            </a:r>
            <a:endParaRPr lang="en-US" sz="3200" b="0" strike="noStrike" spc="-1" dirty="0">
              <a:latin typeface="Arial"/>
            </a:endParaRPr>
          </a:p>
          <a:p>
            <a:pPr marL="432000" indent="-324000">
              <a:lnSpc>
                <a:spcPct val="100000"/>
              </a:lnSpc>
              <a:spcAft>
                <a:spcPts val="1417"/>
              </a:spcAft>
              <a:buClr>
                <a:srgbClr val="000000"/>
              </a:buClr>
              <a:buSzPct val="45000"/>
              <a:buFont typeface="Wingdings" charset="2"/>
              <a:buChar char=""/>
            </a:pPr>
            <a:r>
              <a:rPr lang="en-US" sz="3200" b="0" strike="noStrike" spc="-1" dirty="0">
                <a:latin typeface="Arial"/>
              </a:rPr>
              <a:t>The difference between types-1 and -2 diabetes </a:t>
            </a:r>
          </a:p>
          <a:p>
            <a:pPr marL="432000" indent="-324000">
              <a:lnSpc>
                <a:spcPct val="100000"/>
              </a:lnSpc>
              <a:spcAft>
                <a:spcPts val="1417"/>
              </a:spcAft>
              <a:buClr>
                <a:srgbClr val="000000"/>
              </a:buClr>
              <a:buSzPct val="45000"/>
              <a:buFont typeface="Wingdings" charset="2"/>
              <a:buChar char=""/>
            </a:pPr>
            <a:r>
              <a:rPr lang="en-US" sz="3200" b="0" strike="noStrike" spc="-1" dirty="0">
                <a:latin typeface="Arial"/>
              </a:rPr>
              <a:t>How the different types are treated </a:t>
            </a:r>
            <a:r>
              <a:rPr lang="en-US" sz="3200" spc="-1" dirty="0">
                <a:latin typeface="Arial"/>
              </a:rPr>
              <a:t>?</a:t>
            </a:r>
            <a:r>
              <a:rPr lang="en-US" sz="3200" b="0" strike="noStrike" spc="-1" dirty="0" smtClean="0">
                <a:latin typeface="Arial"/>
              </a:rPr>
              <a:t>The </a:t>
            </a:r>
            <a:r>
              <a:rPr lang="en-US" sz="3200" b="0" strike="noStrike" spc="-1" dirty="0">
                <a:latin typeface="Arial"/>
              </a:rPr>
              <a:t>reasons for the current epidemic of diabetes and how it can be prevented </a:t>
            </a:r>
          </a:p>
          <a:p>
            <a:pPr marL="432000" indent="-324000">
              <a:lnSpc>
                <a:spcPct val="100000"/>
              </a:lnSpc>
              <a:spcAft>
                <a:spcPts val="1417"/>
              </a:spcAft>
              <a:buClr>
                <a:srgbClr val="000000"/>
              </a:buClr>
              <a:buSzPct val="45000"/>
              <a:buFont typeface="Wingdings" charset="2"/>
              <a:buChar char=""/>
            </a:pPr>
            <a:r>
              <a:rPr lang="en-US" sz="3200" b="0" strike="noStrike" spc="-1" dirty="0">
                <a:latin typeface="Arial"/>
              </a:rPr>
              <a:t>What the complications of diabetes are and how they can be prevented</a:t>
            </a:r>
          </a:p>
        </p:txBody>
      </p:sp>
      <p:sp>
        <p:nvSpPr>
          <p:cNvPr id="4" name="PlaceHolder 3"/>
          <p:cNvSpPr>
            <a:spLocks noGrp="1"/>
          </p:cNvSpPr>
          <p:nvPr>
            <p:ph type="sldNum" idx="5"/>
          </p:nvPr>
        </p:nvSpPr>
        <p:spPr/>
        <p:txBody>
          <a:bodyPr/>
          <a:lstStyle/>
          <a:p>
            <a:fld id="{93F5848D-9B58-42E5-A0F0-276BA463566F}" type="slidenum">
              <a:t>5</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Types of Diabetes</a:t>
            </a:r>
            <a:endParaRPr lang="en-US" sz="4400" b="0" strike="noStrike" spc="-1">
              <a:latin typeface="Arial"/>
            </a:endParaRPr>
          </a:p>
        </p:txBody>
      </p:sp>
      <p:sp>
        <p:nvSpPr>
          <p:cNvPr id="217"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fontScale="37000" lnSpcReduction="20000"/>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 TYPE -- 1 Diabetes Mellitus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 TYPE --2 Diabetes Mellitus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 Gestational Diabetes Mellitus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 Other uncommon types like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1. Genetic defects of beta cell function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2. Genetic defects in insulin action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3. Exocrine pancreatic defects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4. Infections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5. Drugs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6. Genetic syndromes like Down syndrome</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7. PATHOPHYSIOLOGY</a:t>
            </a:r>
          </a:p>
        </p:txBody>
      </p:sp>
      <p:sp>
        <p:nvSpPr>
          <p:cNvPr id="4" name="PlaceHolder 3"/>
          <p:cNvSpPr>
            <a:spLocks noGrp="1"/>
          </p:cNvSpPr>
          <p:nvPr>
            <p:ph type="sldNum" idx="5"/>
          </p:nvPr>
        </p:nvSpPr>
        <p:spPr/>
        <p:txBody>
          <a:bodyPr/>
          <a:lstStyle/>
          <a:p>
            <a:fld id="{D8665CDB-6C0B-4761-A8B7-D613A8CD7F00}" type="slidenum">
              <a:t>6</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Etiology of Diabetes</a:t>
            </a:r>
            <a:endParaRPr lang="en-US" sz="4400" b="0" strike="noStrike" spc="-1">
              <a:latin typeface="Arial"/>
            </a:endParaRPr>
          </a:p>
        </p:txBody>
      </p:sp>
      <p:sp>
        <p:nvSpPr>
          <p:cNvPr id="219"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lnSpcReduction="10000"/>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 Both type 1 and type 2 diabetes share one central feature: elevated blood sugar (glucose) levels due to absolute or relative insufficiencies of insulin, a hormone produced by the pancreas.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 Type 1-Beta cell destruction completely leading to absolute insulin deficiency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 Type 2 –combination of insulin resistance and Beta cell dysfunction</a:t>
            </a:r>
          </a:p>
        </p:txBody>
      </p:sp>
      <p:sp>
        <p:nvSpPr>
          <p:cNvPr id="4" name="PlaceHolder 3"/>
          <p:cNvSpPr>
            <a:spLocks noGrp="1"/>
          </p:cNvSpPr>
          <p:nvPr>
            <p:ph type="sldNum" idx="5"/>
          </p:nvPr>
        </p:nvSpPr>
        <p:spPr/>
        <p:txBody>
          <a:bodyPr/>
          <a:lstStyle/>
          <a:p>
            <a:fld id="{B7D9CB3F-83A3-4127-AE99-1C3D19B82876}" type="slidenum">
              <a:t>7</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PlaceHolder 1"/>
          <p:cNvSpPr>
            <a:spLocks noGrp="1"/>
          </p:cNvSpPr>
          <p:nvPr>
            <p:ph type="subTitle"/>
          </p:nvPr>
        </p:nvSpPr>
        <p:spPr>
          <a:xfrm>
            <a:off x="504000" y="301320"/>
            <a:ext cx="9070920" cy="5850000"/>
          </a:xfrm>
          <a:prstGeom prst="rect">
            <a:avLst/>
          </a:prstGeom>
          <a:no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BASIC UNDERSTANDING OF GLUCOSE METABOLISM AND INSULIN ACTION</a:t>
            </a:r>
            <a:endParaRPr lang="en-US" sz="4400" b="0" strike="noStrike" spc="-1">
              <a:latin typeface="Arial"/>
            </a:endParaRPr>
          </a:p>
        </p:txBody>
      </p:sp>
      <p:sp>
        <p:nvSpPr>
          <p:cNvPr id="3" name="PlaceHolder 2"/>
          <p:cNvSpPr>
            <a:spLocks noGrp="1"/>
          </p:cNvSpPr>
          <p:nvPr>
            <p:ph type="sldNum" idx="8"/>
          </p:nvPr>
        </p:nvSpPr>
        <p:spPr/>
        <p:txBody>
          <a:bodyPr/>
          <a:lstStyle/>
          <a:p>
            <a:fld id="{132482A9-6FEA-427F-9D3A-D02BF4D7E85F}" type="slidenum">
              <a:t>8</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PlaceHolder 1"/>
          <p:cNvSpPr>
            <a:spLocks noGrp="1"/>
          </p:cNvSpPr>
          <p:nvPr>
            <p:ph type="title"/>
          </p:nvPr>
        </p:nvSpPr>
        <p:spPr>
          <a:xfrm>
            <a:off x="504000" y="301320"/>
            <a:ext cx="9070920" cy="1261440"/>
          </a:xfrm>
          <a:prstGeom prst="rect">
            <a:avLst/>
          </a:prstGeom>
          <a:solidFill>
            <a:srgbClr val="FFFFFF">
              <a:alpha val="50000"/>
            </a:srgbClr>
          </a:solidFill>
          <a:ln w="0">
            <a:noFill/>
          </a:ln>
        </p:spPr>
        <p:txBody>
          <a:bodyPr lIns="0" tIns="0" rIns="0" bIns="0" anchor="ctr">
            <a:noAutofit/>
          </a:bodyPr>
          <a:lstStyle/>
          <a:p>
            <a:pPr algn="ctr">
              <a:lnSpc>
                <a:spcPct val="100000"/>
              </a:lnSpc>
              <a:buNone/>
            </a:pPr>
            <a:r>
              <a:rPr lang="en-US" sz="4400" b="0" strike="noStrike" spc="-1">
                <a:solidFill>
                  <a:srgbClr val="5983B0"/>
                </a:solidFill>
                <a:latin typeface="Arial"/>
              </a:rPr>
              <a:t>Action of Insulin</a:t>
            </a:r>
            <a:endParaRPr lang="en-US" sz="4400" b="0" strike="noStrike" spc="-1">
              <a:latin typeface="Arial"/>
            </a:endParaRPr>
          </a:p>
        </p:txBody>
      </p:sp>
      <p:sp>
        <p:nvSpPr>
          <p:cNvPr id="222" name="PlaceHolder 2"/>
          <p:cNvSpPr>
            <a:spLocks noGrp="1"/>
          </p:cNvSpPr>
          <p:nvPr>
            <p:ph/>
          </p:nvPr>
        </p:nvSpPr>
        <p:spPr>
          <a:xfrm>
            <a:off x="504000" y="1769040"/>
            <a:ext cx="9070920" cy="4854240"/>
          </a:xfrm>
          <a:prstGeom prst="rect">
            <a:avLst/>
          </a:prstGeom>
          <a:solidFill>
            <a:srgbClr val="FFFFFF">
              <a:alpha val="50000"/>
            </a:srgbClr>
          </a:solidFill>
          <a:ln w="0">
            <a:noFill/>
          </a:ln>
        </p:spPr>
        <p:txBody>
          <a:bodyPr lIns="0" tIns="0" rIns="0" bIns="0" anchor="t">
            <a:normAutofit fontScale="98000" lnSpcReduction="10000"/>
          </a:bodyPr>
          <a:lstStyle/>
          <a:p>
            <a:pPr marL="432000" indent="-324000">
              <a:lnSpc>
                <a:spcPct val="100000"/>
              </a:lnSpc>
              <a:spcAft>
                <a:spcPts val="1417"/>
              </a:spcAft>
              <a:buClr>
                <a:srgbClr val="000000"/>
              </a:buClr>
              <a:buSzPct val="45000"/>
              <a:buFont typeface="Wingdings" charset="2"/>
              <a:buChar char=""/>
            </a:pPr>
            <a:r>
              <a:rPr lang="en-US" sz="3200" b="0" strike="noStrike" spc="-1">
                <a:latin typeface="Arial"/>
              </a:rPr>
              <a:t>It works in the following way: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During and immediately after a meal, digestion breaks carbohydrates down into sugar molecules (of which glucose is one) and proteins into amino acids. </a:t>
            </a:r>
          </a:p>
          <a:p>
            <a:pPr marL="432000" indent="-324000">
              <a:lnSpc>
                <a:spcPct val="100000"/>
              </a:lnSpc>
              <a:spcAft>
                <a:spcPts val="1417"/>
              </a:spcAft>
              <a:buClr>
                <a:srgbClr val="000000"/>
              </a:buClr>
              <a:buSzPct val="45000"/>
              <a:buFont typeface="Wingdings" charset="2"/>
              <a:buChar char=""/>
            </a:pPr>
            <a:r>
              <a:rPr lang="en-US" sz="3200" b="0" strike="noStrike" spc="-1">
                <a:latin typeface="Arial"/>
              </a:rPr>
              <a:t>Right after the meal, glucose and amino acids are absorbed directly into the bloodstream, and blood glucose levels rise sharply. (Glucose levels after a meal are called postprandial levels.)</a:t>
            </a:r>
          </a:p>
        </p:txBody>
      </p:sp>
      <p:sp>
        <p:nvSpPr>
          <p:cNvPr id="4" name="PlaceHolder 3"/>
          <p:cNvSpPr>
            <a:spLocks noGrp="1"/>
          </p:cNvSpPr>
          <p:nvPr>
            <p:ph type="sldNum" idx="5"/>
          </p:nvPr>
        </p:nvSpPr>
        <p:spPr/>
        <p:txBody>
          <a:bodyPr/>
          <a:lstStyle/>
          <a:p>
            <a:fld id="{C394E0D0-A057-4EF3-A2D0-1C2875919B94}" type="slidenum">
              <a:t>9</a:t>
            </a:fld>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TotalTime>
  <Words>1181</Words>
  <Application>Microsoft Office PowerPoint</Application>
  <PresentationFormat>Custom</PresentationFormat>
  <Paragraphs>139</Paragraphs>
  <Slides>25</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25</vt:i4>
      </vt:variant>
    </vt:vector>
  </HeadingPairs>
  <TitlesOfParts>
    <vt:vector size="35" baseType="lpstr">
      <vt:lpstr>Arial</vt:lpstr>
      <vt:lpstr>DejaVu Sans</vt:lpstr>
      <vt:lpstr>Symbol</vt:lpstr>
      <vt:lpstr>Times New Roman</vt:lpstr>
      <vt:lpstr>Wingdings</vt:lpstr>
      <vt:lpstr>Office Theme</vt:lpstr>
      <vt:lpstr>Office Theme</vt:lpstr>
      <vt:lpstr>Office Theme</vt:lpstr>
      <vt:lpstr>Office Theme</vt:lpstr>
      <vt:lpstr>Office Theme</vt:lpstr>
      <vt:lpstr>DIABETES MELLITUS By-Dr Aamena Zaidi Assistant Professor School of Health Sciences CSJMU </vt:lpstr>
      <vt:lpstr>                 INTRODUCTION </vt:lpstr>
      <vt:lpstr>DIABETES MELLITUS</vt:lpstr>
      <vt:lpstr>Diabetes in india</vt:lpstr>
      <vt:lpstr>Learning Objective</vt:lpstr>
      <vt:lpstr>Types of Diabetes</vt:lpstr>
      <vt:lpstr>Etiology of Diabetes</vt:lpstr>
      <vt:lpstr>PowerPoint Presentation</vt:lpstr>
      <vt:lpstr>Action of Insulin</vt:lpstr>
      <vt:lpstr>PowerPoint Presentation</vt:lpstr>
      <vt:lpstr>PowerPoint Presentation</vt:lpstr>
      <vt:lpstr>Pathophysiology of Type-1</vt:lpstr>
      <vt:lpstr>PowerPoint Presentation</vt:lpstr>
      <vt:lpstr>Pathophysiology of Type-2</vt:lpstr>
      <vt:lpstr>Gestational Diabetes</vt:lpstr>
      <vt:lpstr>Differences between type-1 and type- DIABETES MELLITUS </vt:lpstr>
      <vt:lpstr>PowerPoint Presentation</vt:lpstr>
      <vt:lpstr>SYMPTOMS OF NEW ONSET</vt:lpstr>
      <vt:lpstr>Symptoms</vt:lpstr>
      <vt:lpstr>INVESTIGATION</vt:lpstr>
      <vt:lpstr>Fasting Blood Sugar</vt:lpstr>
      <vt:lpstr>Post prandial blood sugar</vt:lpstr>
      <vt:lpstr>Hb1AC</vt:lpstr>
      <vt:lpstr>TREATMENT GUIDLINES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Nature Illustration</dc:title>
  <dc:subject/>
  <dc:creator/>
  <dc:description/>
  <cp:lastModifiedBy>USER</cp:lastModifiedBy>
  <cp:revision>38</cp:revision>
  <dcterms:created xsi:type="dcterms:W3CDTF">2022-06-30T11:46:56Z</dcterms:created>
  <dcterms:modified xsi:type="dcterms:W3CDTF">2022-09-24T05:27:45Z</dcterms:modified>
  <dc:language>en-US</dc:language>
</cp:coreProperties>
</file>