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070600" cy="3422650"/>
  <p:notesSz cx="6070600" cy="3422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3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061021"/>
            <a:ext cx="5165407" cy="7187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1916684"/>
            <a:ext cx="4253865" cy="855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787209"/>
            <a:ext cx="2643473" cy="225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787209"/>
            <a:ext cx="2643473" cy="225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36906"/>
            <a:ext cx="5469255" cy="547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787209"/>
            <a:ext cx="5469255" cy="225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3183064"/>
            <a:ext cx="1944624" cy="171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3183064"/>
            <a:ext cx="1397698" cy="171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3183064"/>
            <a:ext cx="1397698" cy="171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8EFF-709D-DC15-014C-AAF13790E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101725"/>
            <a:ext cx="5176202" cy="1723549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IN" dirty="0"/>
              <a:t>                                  </a:t>
            </a:r>
            <a:r>
              <a:rPr lang="en-I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UNIT- 1 </a:t>
            </a: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 AND DEVELOPMENT OF PROFESSION OF PHARMACY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EC18-D119-E571-8896-E34EFC76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9525"/>
            <a:ext cx="1406525" cy="11017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64B5CF-EA95-25A4-4E0A-A6CA958BFEFE}"/>
              </a:ext>
            </a:extLst>
          </p:cNvPr>
          <p:cNvSpPr/>
          <p:nvPr/>
        </p:nvSpPr>
        <p:spPr>
          <a:xfrm>
            <a:off x="215900" y="2854326"/>
            <a:ext cx="5791200" cy="55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PHARMACEUTICAL SCIENCES, CSJMU, KANPUR</a:t>
            </a:r>
          </a:p>
        </p:txBody>
      </p:sp>
    </p:spTree>
    <p:extLst>
      <p:ext uri="{BB962C8B-B14F-4D97-AF65-F5344CB8AC3E}">
        <p14:creationId xmlns:p14="http://schemas.microsoft.com/office/powerpoint/2010/main" val="409806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E93E5-4A28-26DD-FB02-DE2E77ED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1"/>
            <a:ext cx="6070600" cy="2097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C7E86-51B6-0716-568A-D34D4E9CA118}"/>
              </a:ext>
            </a:extLst>
          </p:cNvPr>
          <p:cNvSpPr txBox="1"/>
          <p:nvPr/>
        </p:nvSpPr>
        <p:spPr>
          <a:xfrm>
            <a:off x="1663700" y="2473325"/>
            <a:ext cx="303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I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THANKYOU</a:t>
            </a:r>
            <a:endParaRPr lang="en-IN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1906-A5FE-DB77-C515-DEECB916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47" y="136906"/>
            <a:ext cx="5469255" cy="58381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92842-6C35-DE72-FAEC-DED051EC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847" y="792289"/>
            <a:ext cx="5469255" cy="1661993"/>
          </a:xfrm>
        </p:spPr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PROFESSION OF PHARMACY IN RELATION TO:</a:t>
            </a: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 EDUCATION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AND ORGANISATION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 AS CARRIER</a:t>
            </a:r>
          </a:p>
        </p:txBody>
      </p:sp>
    </p:spTree>
    <p:extLst>
      <p:ext uri="{BB962C8B-B14F-4D97-AF65-F5344CB8AC3E}">
        <p14:creationId xmlns:p14="http://schemas.microsoft.com/office/powerpoint/2010/main" val="229881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49942"/>
          <a:stretch/>
        </p:blipFill>
        <p:spPr>
          <a:xfrm>
            <a:off x="76200" y="66040"/>
            <a:ext cx="5943600" cy="255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600075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943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39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Wingdings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Meenakshi Gupta</dc:creator>
  <cp:lastModifiedBy>Meenakshi Gupta</cp:lastModifiedBy>
  <cp:revision>4</cp:revision>
  <dcterms:created xsi:type="dcterms:W3CDTF">2023-08-11T04:52:35Z</dcterms:created>
  <dcterms:modified xsi:type="dcterms:W3CDTF">2023-09-18T10:51:23Z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2023-08-11T00:00:00Z</vt:filetime>
  </property>
  <property fmtid="{D5CDD505-2E9C-101B-9397-08002B2CF9AE}" pid="3" name="LastSaved">
    <vt:filetime>2023-08-11T00:00:00Z</vt:filetime>
  </property>
</Properties>
</file>