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3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76275"/>
            <a:ext cx="5645440" cy="2578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4" y="777798"/>
            <a:ext cx="5848651" cy="29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0" y="676276"/>
            <a:ext cx="5816899" cy="26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6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741" t="9222" r="741" b="-9222"/>
          <a:stretch/>
        </p:blipFill>
        <p:spPr>
          <a:xfrm>
            <a:off x="139700" y="600075"/>
            <a:ext cx="574690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1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600075"/>
            <a:ext cx="520726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2" y="644441"/>
            <a:ext cx="5962956" cy="3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8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5" y="600075"/>
            <a:ext cx="56428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42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23875"/>
            <a:ext cx="541682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4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3" y="142875"/>
            <a:ext cx="592485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3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7" y="447675"/>
            <a:ext cx="5943905" cy="28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0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06" y="368202"/>
            <a:ext cx="4629388" cy="38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9" y="295275"/>
            <a:ext cx="5867702" cy="33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4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6" y="600075"/>
            <a:ext cx="54901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76275"/>
            <a:ext cx="5486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" y="676276"/>
            <a:ext cx="6026460" cy="24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0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2" y="523875"/>
            <a:ext cx="5950256" cy="31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MOHIT</cp:lastModifiedBy>
  <cp:revision>18</cp:revision>
  <dcterms:created xsi:type="dcterms:W3CDTF">2023-08-08T02:39:26Z</dcterms:created>
  <dcterms:modified xsi:type="dcterms:W3CDTF">2023-08-17T17:02:57Z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2023-08-08T00:00:00Z</vt:filetime>
  </property>
  <property fmtid="{D5CDD505-2E9C-101B-9397-08002B2CF9AE}" pid="3" name="LastSaved">
    <vt:filetime>2023-08-08T00:00:00Z</vt:filetime>
  </property>
</Properties>
</file>