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14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50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020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799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797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70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70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64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27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48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52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196F-492E-4EDC-B8AD-BE24A720C0EB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B1B9C-FD9C-4AB2-861F-22930C8792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035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7438" y="812288"/>
            <a:ext cx="9144000" cy="1233659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Madhubani Painting</a:t>
            </a:r>
            <a:endParaRPr lang="en-US" sz="8800" b="1" dirty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" t="-120" r="288" b="95676"/>
          <a:stretch/>
        </p:blipFill>
        <p:spPr>
          <a:xfrm>
            <a:off x="0" y="0"/>
            <a:ext cx="12192000" cy="6504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37" t="74508" r="16618" b="7234"/>
          <a:stretch/>
        </p:blipFill>
        <p:spPr>
          <a:xfrm>
            <a:off x="2729989" y="2207741"/>
            <a:ext cx="6732022" cy="3534600"/>
          </a:xfrm>
          <a:prstGeom prst="rect">
            <a:avLst/>
          </a:prstGeom>
          <a:ln w="190500" cap="sq">
            <a:solidFill>
              <a:srgbClr val="A6E0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8" t="-120" r="288" b="95676"/>
          <a:stretch/>
        </p:blipFill>
        <p:spPr>
          <a:xfrm>
            <a:off x="0" y="6207506"/>
            <a:ext cx="12192000" cy="65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9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023" y="251013"/>
            <a:ext cx="63021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 Madhubani Painting:</a:t>
            </a:r>
          </a:p>
          <a:p>
            <a:pPr algn="just"/>
            <a:r>
              <a:rPr lang="en-US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Madhubani or Mithila painting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folk art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the Mithila region. The Mithila region includes the north of Bihar and the eastern Terai of Nepal.</a:t>
            </a:r>
          </a:p>
          <a:p>
            <a:pPr algn="just"/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Madhubani paintings are traditionally done by women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painters from the Mithila region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They live in a small society, and 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 mother teaches her daughter the art of making Madhubani paintings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Since ancient times, women of the Mithila region have painted the walls and floors of their homes with Madhubani paintings to celebrate occasions such as religious festivals, births, and marriages.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507" y="206189"/>
            <a:ext cx="4682624" cy="35141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7994033" y="3782218"/>
            <a:ext cx="31163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Madhubani Painting on the Wall</a:t>
            </a:r>
            <a:endParaRPr lang="en-US" sz="1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8681" y="3980329"/>
            <a:ext cx="50112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The paintings on the walls are known as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Bhitti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Chitra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the paintings on the floor are known as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Aripana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colors used in Madhubani art are made from tree bark, flowers, leaves, and other natural sources.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Now for commercial purposes, </a:t>
            </a:r>
            <a:r>
              <a:rPr 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Madhubani paintings are also done by women on handmade paper, cloth, and canvas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men are also involved to meet the growing demand.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92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Madhubani Painting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Madhubani Painting</dc:title>
  <dc:creator>user</dc:creator>
  <cp:lastModifiedBy>user</cp:lastModifiedBy>
  <cp:revision>1</cp:revision>
  <dcterms:created xsi:type="dcterms:W3CDTF">2023-09-27T12:37:49Z</dcterms:created>
  <dcterms:modified xsi:type="dcterms:W3CDTF">2023-09-27T12:37:59Z</dcterms:modified>
</cp:coreProperties>
</file>