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74" r:id="rId4"/>
    <p:sldId id="288" r:id="rId5"/>
    <p:sldId id="289" r:id="rId6"/>
    <p:sldId id="280" r:id="rId7"/>
    <p:sldId id="282" r:id="rId8"/>
    <p:sldId id="283" r:id="rId9"/>
    <p:sldId id="284" r:id="rId10"/>
    <p:sldId id="290" r:id="rId11"/>
    <p:sldId id="286" r:id="rId12"/>
    <p:sldId id="287" r:id="rId13"/>
    <p:sldId id="275" r:id="rId14"/>
    <p:sldId id="276"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4" d="100"/>
          <a:sy n="74" d="100"/>
        </p:scale>
        <p:origin x="352"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nakshi Gupta" userId="7f14a9f2d0500b32" providerId="LiveId" clId="{EF056FE2-7A5D-43DD-8E35-9E69A1C9993E}"/>
    <pc:docChg chg="undo redo custSel addSld delSld modSld modMainMaster">
      <pc:chgData name="Meenakshi Gupta" userId="7f14a9f2d0500b32" providerId="LiveId" clId="{EF056FE2-7A5D-43DD-8E35-9E69A1C9993E}" dt="2023-09-19T08:49:58.096" v="209" actId="1076"/>
      <pc:docMkLst>
        <pc:docMk/>
      </pc:docMkLst>
      <pc:sldChg chg="addSp modSp new mod">
        <pc:chgData name="Meenakshi Gupta" userId="7f14a9f2d0500b32" providerId="LiveId" clId="{EF056FE2-7A5D-43DD-8E35-9E69A1C9993E}" dt="2023-09-19T05:19:23.321" v="144"/>
        <pc:sldMkLst>
          <pc:docMk/>
          <pc:sldMk cId="997327641" sldId="256"/>
        </pc:sldMkLst>
        <pc:spChg chg="mod">
          <ac:chgData name="Meenakshi Gupta" userId="7f14a9f2d0500b32" providerId="LiveId" clId="{EF056FE2-7A5D-43DD-8E35-9E69A1C9993E}" dt="2023-09-19T05:17:55.722" v="115" actId="14100"/>
          <ac:spMkLst>
            <pc:docMk/>
            <pc:sldMk cId="997327641" sldId="256"/>
            <ac:spMk id="2" creationId="{0EAB00CC-5C58-22C8-2D86-F32C3CB1F02F}"/>
          </ac:spMkLst>
        </pc:spChg>
        <pc:spChg chg="mod">
          <ac:chgData name="Meenakshi Gupta" userId="7f14a9f2d0500b32" providerId="LiveId" clId="{EF056FE2-7A5D-43DD-8E35-9E69A1C9993E}" dt="2023-09-19T05:19:23.321" v="144"/>
          <ac:spMkLst>
            <pc:docMk/>
            <pc:sldMk cId="997327641" sldId="256"/>
            <ac:spMk id="3" creationId="{5A5ED061-2D60-1426-29DA-A59F02344EB6}"/>
          </ac:spMkLst>
        </pc:spChg>
        <pc:picChg chg="add mod modCrop">
          <ac:chgData name="Meenakshi Gupta" userId="7f14a9f2d0500b32" providerId="LiveId" clId="{EF056FE2-7A5D-43DD-8E35-9E69A1C9993E}" dt="2023-09-19T05:05:10.406" v="19" actId="1076"/>
          <ac:picMkLst>
            <pc:docMk/>
            <pc:sldMk cId="997327641" sldId="256"/>
            <ac:picMk id="5" creationId="{A2155283-0DCD-02D3-7907-79FA7A78BD89}"/>
          </ac:picMkLst>
        </pc:picChg>
      </pc:sldChg>
      <pc:sldChg chg="new del">
        <pc:chgData name="Meenakshi Gupta" userId="7f14a9f2d0500b32" providerId="LiveId" clId="{EF056FE2-7A5D-43DD-8E35-9E69A1C9993E}" dt="2023-09-19T05:03:31.658" v="9" actId="2696"/>
        <pc:sldMkLst>
          <pc:docMk/>
          <pc:sldMk cId="1130278976" sldId="257"/>
        </pc:sldMkLst>
      </pc:sldChg>
      <pc:sldChg chg="new del">
        <pc:chgData name="Meenakshi Gupta" userId="7f14a9f2d0500b32" providerId="LiveId" clId="{EF056FE2-7A5D-43DD-8E35-9E69A1C9993E}" dt="2023-09-19T05:02:37.274" v="4" actId="680"/>
        <pc:sldMkLst>
          <pc:docMk/>
          <pc:sldMk cId="3048999100" sldId="257"/>
        </pc:sldMkLst>
      </pc:sldChg>
      <pc:sldChg chg="new del">
        <pc:chgData name="Meenakshi Gupta" userId="7f14a9f2d0500b32" providerId="LiveId" clId="{EF056FE2-7A5D-43DD-8E35-9E69A1C9993E}" dt="2023-09-19T05:02:31.861" v="2" actId="680"/>
        <pc:sldMkLst>
          <pc:docMk/>
          <pc:sldMk cId="3102621122" sldId="257"/>
        </pc:sldMkLst>
      </pc:sldChg>
      <pc:sldChg chg="modSp add mod">
        <pc:chgData name="Meenakshi Gupta" userId="7f14a9f2d0500b32" providerId="LiveId" clId="{EF056FE2-7A5D-43DD-8E35-9E69A1C9993E}" dt="2023-09-19T05:19:23.321" v="144"/>
        <pc:sldMkLst>
          <pc:docMk/>
          <pc:sldMk cId="76701323" sldId="273"/>
        </pc:sldMkLst>
        <pc:spChg chg="mod">
          <ac:chgData name="Meenakshi Gupta" userId="7f14a9f2d0500b32" providerId="LiveId" clId="{EF056FE2-7A5D-43DD-8E35-9E69A1C9993E}" dt="2023-09-19T05:19:23.321" v="144"/>
          <ac:spMkLst>
            <pc:docMk/>
            <pc:sldMk cId="76701323" sldId="273"/>
            <ac:spMk id="2" creationId="{84C9F0FF-902B-AEE2-84AE-5CFFA975D5D2}"/>
          </ac:spMkLst>
        </pc:spChg>
        <pc:spChg chg="mod">
          <ac:chgData name="Meenakshi Gupta" userId="7f14a9f2d0500b32" providerId="LiveId" clId="{EF056FE2-7A5D-43DD-8E35-9E69A1C9993E}" dt="2023-09-19T05:19:23.321" v="144"/>
          <ac:spMkLst>
            <pc:docMk/>
            <pc:sldMk cId="76701323" sldId="273"/>
            <ac:spMk id="3" creationId="{05EF9906-6DEB-C5C6-EB86-18F4D2318714}"/>
          </ac:spMkLst>
        </pc:spChg>
      </pc:sldChg>
      <pc:sldChg chg="addSp modSp add mod">
        <pc:chgData name="Meenakshi Gupta" userId="7f14a9f2d0500b32" providerId="LiveId" clId="{EF056FE2-7A5D-43DD-8E35-9E69A1C9993E}" dt="2023-09-19T05:19:23.321" v="144"/>
        <pc:sldMkLst>
          <pc:docMk/>
          <pc:sldMk cId="1296610921" sldId="274"/>
        </pc:sldMkLst>
        <pc:spChg chg="mod">
          <ac:chgData name="Meenakshi Gupta" userId="7f14a9f2d0500b32" providerId="LiveId" clId="{EF056FE2-7A5D-43DD-8E35-9E69A1C9993E}" dt="2023-09-19T05:19:23.321" v="144"/>
          <ac:spMkLst>
            <pc:docMk/>
            <pc:sldMk cId="1296610921" sldId="274"/>
            <ac:spMk id="2" creationId="{84C9F0FF-902B-AEE2-84AE-5CFFA975D5D2}"/>
          </ac:spMkLst>
        </pc:spChg>
        <pc:spChg chg="mod">
          <ac:chgData name="Meenakshi Gupta" userId="7f14a9f2d0500b32" providerId="LiveId" clId="{EF056FE2-7A5D-43DD-8E35-9E69A1C9993E}" dt="2023-09-19T05:19:23.321" v="144"/>
          <ac:spMkLst>
            <pc:docMk/>
            <pc:sldMk cId="1296610921" sldId="274"/>
            <ac:spMk id="3" creationId="{05EF9906-6DEB-C5C6-EB86-18F4D2318714}"/>
          </ac:spMkLst>
        </pc:spChg>
        <pc:picChg chg="add mod modCrop">
          <ac:chgData name="Meenakshi Gupta" userId="7f14a9f2d0500b32" providerId="LiveId" clId="{EF056FE2-7A5D-43DD-8E35-9E69A1C9993E}" dt="2023-09-19T05:07:04.310" v="29" actId="14100"/>
          <ac:picMkLst>
            <pc:docMk/>
            <pc:sldMk cId="1296610921" sldId="274"/>
            <ac:picMk id="5" creationId="{616BC387-9C15-8E3E-3031-8BF608DF3B1F}"/>
          </ac:picMkLst>
        </pc:picChg>
      </pc:sldChg>
      <pc:sldChg chg="addSp modSp add mod">
        <pc:chgData name="Meenakshi Gupta" userId="7f14a9f2d0500b32" providerId="LiveId" clId="{EF056FE2-7A5D-43DD-8E35-9E69A1C9993E}" dt="2023-09-19T05:19:23.321" v="144"/>
        <pc:sldMkLst>
          <pc:docMk/>
          <pc:sldMk cId="1530788077" sldId="275"/>
        </pc:sldMkLst>
        <pc:spChg chg="mod">
          <ac:chgData name="Meenakshi Gupta" userId="7f14a9f2d0500b32" providerId="LiveId" clId="{EF056FE2-7A5D-43DD-8E35-9E69A1C9993E}" dt="2023-09-19T05:19:23.321" v="144"/>
          <ac:spMkLst>
            <pc:docMk/>
            <pc:sldMk cId="1530788077" sldId="275"/>
            <ac:spMk id="2" creationId="{84C9F0FF-902B-AEE2-84AE-5CFFA975D5D2}"/>
          </ac:spMkLst>
        </pc:spChg>
        <pc:spChg chg="mod">
          <ac:chgData name="Meenakshi Gupta" userId="7f14a9f2d0500b32" providerId="LiveId" clId="{EF056FE2-7A5D-43DD-8E35-9E69A1C9993E}" dt="2023-09-19T05:19:23.321" v="144"/>
          <ac:spMkLst>
            <pc:docMk/>
            <pc:sldMk cId="1530788077" sldId="275"/>
            <ac:spMk id="3" creationId="{05EF9906-6DEB-C5C6-EB86-18F4D2318714}"/>
          </ac:spMkLst>
        </pc:spChg>
        <pc:picChg chg="add mod modCrop">
          <ac:chgData name="Meenakshi Gupta" userId="7f14a9f2d0500b32" providerId="LiveId" clId="{EF056FE2-7A5D-43DD-8E35-9E69A1C9993E}" dt="2023-09-19T05:09:48.219" v="36" actId="14100"/>
          <ac:picMkLst>
            <pc:docMk/>
            <pc:sldMk cId="1530788077" sldId="275"/>
            <ac:picMk id="5" creationId="{1686707C-6CC1-7AA5-565A-0FFB94CDFE28}"/>
          </ac:picMkLst>
        </pc:picChg>
      </pc:sldChg>
      <pc:sldChg chg="addSp modSp add mod">
        <pc:chgData name="Meenakshi Gupta" userId="7f14a9f2d0500b32" providerId="LiveId" clId="{EF056FE2-7A5D-43DD-8E35-9E69A1C9993E}" dt="2023-09-19T05:19:23.321" v="144"/>
        <pc:sldMkLst>
          <pc:docMk/>
          <pc:sldMk cId="1681334336" sldId="276"/>
        </pc:sldMkLst>
        <pc:spChg chg="mod">
          <ac:chgData name="Meenakshi Gupta" userId="7f14a9f2d0500b32" providerId="LiveId" clId="{EF056FE2-7A5D-43DD-8E35-9E69A1C9993E}" dt="2023-09-19T05:19:23.321" v="144"/>
          <ac:spMkLst>
            <pc:docMk/>
            <pc:sldMk cId="1681334336" sldId="276"/>
            <ac:spMk id="2" creationId="{84C9F0FF-902B-AEE2-84AE-5CFFA975D5D2}"/>
          </ac:spMkLst>
        </pc:spChg>
        <pc:spChg chg="mod">
          <ac:chgData name="Meenakshi Gupta" userId="7f14a9f2d0500b32" providerId="LiveId" clId="{EF056FE2-7A5D-43DD-8E35-9E69A1C9993E}" dt="2023-09-19T05:19:23.321" v="144"/>
          <ac:spMkLst>
            <pc:docMk/>
            <pc:sldMk cId="1681334336" sldId="276"/>
            <ac:spMk id="3" creationId="{05EF9906-6DEB-C5C6-EB86-18F4D2318714}"/>
          </ac:spMkLst>
        </pc:spChg>
        <pc:picChg chg="add mod modCrop">
          <ac:chgData name="Meenakshi Gupta" userId="7f14a9f2d0500b32" providerId="LiveId" clId="{EF056FE2-7A5D-43DD-8E35-9E69A1C9993E}" dt="2023-09-19T05:10:56.076" v="44" actId="14100"/>
          <ac:picMkLst>
            <pc:docMk/>
            <pc:sldMk cId="1681334336" sldId="276"/>
            <ac:picMk id="5" creationId="{A0BF19CD-18DE-016A-5E28-8D3C08058C76}"/>
          </ac:picMkLst>
        </pc:picChg>
      </pc:sldChg>
      <pc:sldChg chg="addSp modSp add mod">
        <pc:chgData name="Meenakshi Gupta" userId="7f14a9f2d0500b32" providerId="LiveId" clId="{EF056FE2-7A5D-43DD-8E35-9E69A1C9993E}" dt="2023-09-19T05:19:23.321" v="144"/>
        <pc:sldMkLst>
          <pc:docMk/>
          <pc:sldMk cId="303184785" sldId="277"/>
        </pc:sldMkLst>
        <pc:spChg chg="mod">
          <ac:chgData name="Meenakshi Gupta" userId="7f14a9f2d0500b32" providerId="LiveId" clId="{EF056FE2-7A5D-43DD-8E35-9E69A1C9993E}" dt="2023-09-19T05:19:23.321" v="144"/>
          <ac:spMkLst>
            <pc:docMk/>
            <pc:sldMk cId="303184785" sldId="277"/>
            <ac:spMk id="2" creationId="{84C9F0FF-902B-AEE2-84AE-5CFFA975D5D2}"/>
          </ac:spMkLst>
        </pc:spChg>
        <pc:spChg chg="mod">
          <ac:chgData name="Meenakshi Gupta" userId="7f14a9f2d0500b32" providerId="LiveId" clId="{EF056FE2-7A5D-43DD-8E35-9E69A1C9993E}" dt="2023-09-19T05:19:23.321" v="144"/>
          <ac:spMkLst>
            <pc:docMk/>
            <pc:sldMk cId="303184785" sldId="277"/>
            <ac:spMk id="3" creationId="{05EF9906-6DEB-C5C6-EB86-18F4D2318714}"/>
          </ac:spMkLst>
        </pc:spChg>
        <pc:picChg chg="add mod modCrop">
          <ac:chgData name="Meenakshi Gupta" userId="7f14a9f2d0500b32" providerId="LiveId" clId="{EF056FE2-7A5D-43DD-8E35-9E69A1C9993E}" dt="2023-09-19T05:11:51.358" v="54" actId="14100"/>
          <ac:picMkLst>
            <pc:docMk/>
            <pc:sldMk cId="303184785" sldId="277"/>
            <ac:picMk id="5" creationId="{BBDC00D0-1E8F-D527-142C-AE80E6D0F80D}"/>
          </ac:picMkLst>
        </pc:picChg>
      </pc:sldChg>
      <pc:sldChg chg="addSp modSp add mod">
        <pc:chgData name="Meenakshi Gupta" userId="7f14a9f2d0500b32" providerId="LiveId" clId="{EF056FE2-7A5D-43DD-8E35-9E69A1C9993E}" dt="2023-09-19T05:19:23.321" v="144"/>
        <pc:sldMkLst>
          <pc:docMk/>
          <pc:sldMk cId="1968071796" sldId="278"/>
        </pc:sldMkLst>
        <pc:spChg chg="mod">
          <ac:chgData name="Meenakshi Gupta" userId="7f14a9f2d0500b32" providerId="LiveId" clId="{EF056FE2-7A5D-43DD-8E35-9E69A1C9993E}" dt="2023-09-19T05:19:23.321" v="144"/>
          <ac:spMkLst>
            <pc:docMk/>
            <pc:sldMk cId="1968071796" sldId="278"/>
            <ac:spMk id="2" creationId="{84C9F0FF-902B-AEE2-84AE-5CFFA975D5D2}"/>
          </ac:spMkLst>
        </pc:spChg>
        <pc:spChg chg="mod">
          <ac:chgData name="Meenakshi Gupta" userId="7f14a9f2d0500b32" providerId="LiveId" clId="{EF056FE2-7A5D-43DD-8E35-9E69A1C9993E}" dt="2023-09-19T05:19:23.321" v="144"/>
          <ac:spMkLst>
            <pc:docMk/>
            <pc:sldMk cId="1968071796" sldId="278"/>
            <ac:spMk id="3" creationId="{05EF9906-6DEB-C5C6-EB86-18F4D2318714}"/>
          </ac:spMkLst>
        </pc:spChg>
        <pc:picChg chg="add mod modCrop">
          <ac:chgData name="Meenakshi Gupta" userId="7f14a9f2d0500b32" providerId="LiveId" clId="{EF056FE2-7A5D-43DD-8E35-9E69A1C9993E}" dt="2023-09-19T05:12:46.695" v="64" actId="14100"/>
          <ac:picMkLst>
            <pc:docMk/>
            <pc:sldMk cId="1968071796" sldId="278"/>
            <ac:picMk id="5" creationId="{B4883FF2-FB24-55EA-6555-7C6D36AD89D0}"/>
          </ac:picMkLst>
        </pc:picChg>
      </pc:sldChg>
      <pc:sldChg chg="modSp add del">
        <pc:chgData name="Meenakshi Gupta" userId="7f14a9f2d0500b32" providerId="LiveId" clId="{EF056FE2-7A5D-43DD-8E35-9E69A1C9993E}" dt="2023-09-19T05:20:02.131" v="151" actId="47"/>
        <pc:sldMkLst>
          <pc:docMk/>
          <pc:sldMk cId="3182753875" sldId="279"/>
        </pc:sldMkLst>
        <pc:spChg chg="mod">
          <ac:chgData name="Meenakshi Gupta" userId="7f14a9f2d0500b32" providerId="LiveId" clId="{EF056FE2-7A5D-43DD-8E35-9E69A1C9993E}" dt="2023-09-19T05:19:23.321" v="144"/>
          <ac:spMkLst>
            <pc:docMk/>
            <pc:sldMk cId="3182753875" sldId="279"/>
            <ac:spMk id="2" creationId="{84C9F0FF-902B-AEE2-84AE-5CFFA975D5D2}"/>
          </ac:spMkLst>
        </pc:spChg>
        <pc:spChg chg="mod">
          <ac:chgData name="Meenakshi Gupta" userId="7f14a9f2d0500b32" providerId="LiveId" clId="{EF056FE2-7A5D-43DD-8E35-9E69A1C9993E}" dt="2023-09-19T05:19:23.321" v="144"/>
          <ac:spMkLst>
            <pc:docMk/>
            <pc:sldMk cId="3182753875" sldId="279"/>
            <ac:spMk id="3" creationId="{05EF9906-6DEB-C5C6-EB86-18F4D2318714}"/>
          </ac:spMkLst>
        </pc:spChg>
      </pc:sldChg>
      <pc:sldChg chg="modSp new mod">
        <pc:chgData name="Meenakshi Gupta" userId="7f14a9f2d0500b32" providerId="LiveId" clId="{EF056FE2-7A5D-43DD-8E35-9E69A1C9993E}" dt="2023-09-19T08:43:12.382" v="158" actId="20577"/>
        <pc:sldMkLst>
          <pc:docMk/>
          <pc:sldMk cId="98873036" sldId="280"/>
        </pc:sldMkLst>
        <pc:spChg chg="mod">
          <ac:chgData name="Meenakshi Gupta" userId="7f14a9f2d0500b32" providerId="LiveId" clId="{EF056FE2-7A5D-43DD-8E35-9E69A1C9993E}" dt="2023-09-19T08:42:33.569" v="154"/>
          <ac:spMkLst>
            <pc:docMk/>
            <pc:sldMk cId="98873036" sldId="280"/>
            <ac:spMk id="2" creationId="{DD687BAD-DEB4-E1DA-62A8-0A0413B654E7}"/>
          </ac:spMkLst>
        </pc:spChg>
        <pc:spChg chg="mod">
          <ac:chgData name="Meenakshi Gupta" userId="7f14a9f2d0500b32" providerId="LiveId" clId="{EF056FE2-7A5D-43DD-8E35-9E69A1C9993E}" dt="2023-09-19T08:43:12.382" v="158" actId="20577"/>
          <ac:spMkLst>
            <pc:docMk/>
            <pc:sldMk cId="98873036" sldId="280"/>
            <ac:spMk id="3" creationId="{12653EBA-5733-57D9-F123-E4C0E9F3A543}"/>
          </ac:spMkLst>
        </pc:spChg>
      </pc:sldChg>
      <pc:sldChg chg="new del">
        <pc:chgData name="Meenakshi Gupta" userId="7f14a9f2d0500b32" providerId="LiveId" clId="{EF056FE2-7A5D-43DD-8E35-9E69A1C9993E}" dt="2023-09-19T05:14:13.179" v="71" actId="2696"/>
        <pc:sldMkLst>
          <pc:docMk/>
          <pc:sldMk cId="1694311103" sldId="281"/>
        </pc:sldMkLst>
      </pc:sldChg>
      <pc:sldChg chg="modSp add mod">
        <pc:chgData name="Meenakshi Gupta" userId="7f14a9f2d0500b32" providerId="LiveId" clId="{EF056FE2-7A5D-43DD-8E35-9E69A1C9993E}" dt="2023-09-19T08:43:33.823" v="160" actId="20577"/>
        <pc:sldMkLst>
          <pc:docMk/>
          <pc:sldMk cId="1143941295" sldId="282"/>
        </pc:sldMkLst>
        <pc:spChg chg="mod">
          <ac:chgData name="Meenakshi Gupta" userId="7f14a9f2d0500b32" providerId="LiveId" clId="{EF056FE2-7A5D-43DD-8E35-9E69A1C9993E}" dt="2023-09-19T08:42:44.308" v="156"/>
          <ac:spMkLst>
            <pc:docMk/>
            <pc:sldMk cId="1143941295" sldId="282"/>
            <ac:spMk id="2" creationId="{DD687BAD-DEB4-E1DA-62A8-0A0413B654E7}"/>
          </ac:spMkLst>
        </pc:spChg>
        <pc:spChg chg="mod">
          <ac:chgData name="Meenakshi Gupta" userId="7f14a9f2d0500b32" providerId="LiveId" clId="{EF056FE2-7A5D-43DD-8E35-9E69A1C9993E}" dt="2023-09-19T08:43:33.823" v="160" actId="20577"/>
          <ac:spMkLst>
            <pc:docMk/>
            <pc:sldMk cId="1143941295" sldId="282"/>
            <ac:spMk id="3" creationId="{12653EBA-5733-57D9-F123-E4C0E9F3A543}"/>
          </ac:spMkLst>
        </pc:spChg>
      </pc:sldChg>
      <pc:sldChg chg="addSp delSp modSp new mod">
        <pc:chgData name="Meenakshi Gupta" userId="7f14a9f2d0500b32" providerId="LiveId" clId="{EF056FE2-7A5D-43DD-8E35-9E69A1C9993E}" dt="2023-09-19T08:44:17.487" v="170" actId="20577"/>
        <pc:sldMkLst>
          <pc:docMk/>
          <pc:sldMk cId="1635250660" sldId="283"/>
        </pc:sldMkLst>
        <pc:spChg chg="del mod">
          <ac:chgData name="Meenakshi Gupta" userId="7f14a9f2d0500b32" providerId="LiveId" clId="{EF056FE2-7A5D-43DD-8E35-9E69A1C9993E}" dt="2023-09-19T05:19:39.092" v="146"/>
          <ac:spMkLst>
            <pc:docMk/>
            <pc:sldMk cId="1635250660" sldId="283"/>
            <ac:spMk id="2" creationId="{B9D12F76-593C-B6D5-3BD2-59008525B23B}"/>
          </ac:spMkLst>
        </pc:spChg>
        <pc:spChg chg="mod">
          <ac:chgData name="Meenakshi Gupta" userId="7f14a9f2d0500b32" providerId="LiveId" clId="{EF056FE2-7A5D-43DD-8E35-9E69A1C9993E}" dt="2023-09-19T08:44:17.487" v="170" actId="20577"/>
          <ac:spMkLst>
            <pc:docMk/>
            <pc:sldMk cId="1635250660" sldId="283"/>
            <ac:spMk id="3" creationId="{A605C7A8-1C56-64CF-CD18-B2229F97394B}"/>
          </ac:spMkLst>
        </pc:spChg>
        <pc:spChg chg="add mod">
          <ac:chgData name="Meenakshi Gupta" userId="7f14a9f2d0500b32" providerId="LiveId" clId="{EF056FE2-7A5D-43DD-8E35-9E69A1C9993E}" dt="2023-09-19T08:43:53.240" v="166" actId="14100"/>
          <ac:spMkLst>
            <pc:docMk/>
            <pc:sldMk cId="1635250660" sldId="283"/>
            <ac:spMk id="4" creationId="{F7C2F5DF-46C6-4EA8-E3B8-7DE79348AC36}"/>
          </ac:spMkLst>
        </pc:spChg>
      </pc:sldChg>
      <pc:sldChg chg="addSp delSp modSp new mod">
        <pc:chgData name="Meenakshi Gupta" userId="7f14a9f2d0500b32" providerId="LiveId" clId="{EF056FE2-7A5D-43DD-8E35-9E69A1C9993E}" dt="2023-09-19T08:45:25.176" v="176" actId="20577"/>
        <pc:sldMkLst>
          <pc:docMk/>
          <pc:sldMk cId="1464398214" sldId="284"/>
        </pc:sldMkLst>
        <pc:spChg chg="del mod">
          <ac:chgData name="Meenakshi Gupta" userId="7f14a9f2d0500b32" providerId="LiveId" clId="{EF056FE2-7A5D-43DD-8E35-9E69A1C9993E}" dt="2023-09-19T05:19:42.001" v="147"/>
          <ac:spMkLst>
            <pc:docMk/>
            <pc:sldMk cId="1464398214" sldId="284"/>
            <ac:spMk id="2" creationId="{92A1003B-60ED-C99A-9B0A-5F7CC40CD791}"/>
          </ac:spMkLst>
        </pc:spChg>
        <pc:spChg chg="mod">
          <ac:chgData name="Meenakshi Gupta" userId="7f14a9f2d0500b32" providerId="LiveId" clId="{EF056FE2-7A5D-43DD-8E35-9E69A1C9993E}" dt="2023-09-19T08:45:25.176" v="176" actId="20577"/>
          <ac:spMkLst>
            <pc:docMk/>
            <pc:sldMk cId="1464398214" sldId="284"/>
            <ac:spMk id="3" creationId="{91C89615-C999-69C0-D31B-F3388E723329}"/>
          </ac:spMkLst>
        </pc:spChg>
        <pc:spChg chg="add mod">
          <ac:chgData name="Meenakshi Gupta" userId="7f14a9f2d0500b32" providerId="LiveId" clId="{EF056FE2-7A5D-43DD-8E35-9E69A1C9993E}" dt="2023-09-19T08:44:28.016" v="173"/>
          <ac:spMkLst>
            <pc:docMk/>
            <pc:sldMk cId="1464398214" sldId="284"/>
            <ac:spMk id="4" creationId="{0025152F-BB01-5F5B-CC1B-F11BF65F3F0B}"/>
          </ac:spMkLst>
        </pc:spChg>
      </pc:sldChg>
      <pc:sldChg chg="addSp delSp modSp new del mod">
        <pc:chgData name="Meenakshi Gupta" userId="7f14a9f2d0500b32" providerId="LiveId" clId="{EF056FE2-7A5D-43DD-8E35-9E69A1C9993E}" dt="2023-09-19T08:45:50.127" v="178" actId="2696"/>
        <pc:sldMkLst>
          <pc:docMk/>
          <pc:sldMk cId="3310799446" sldId="285"/>
        </pc:sldMkLst>
        <pc:spChg chg="del mod">
          <ac:chgData name="Meenakshi Gupta" userId="7f14a9f2d0500b32" providerId="LiveId" clId="{EF056FE2-7A5D-43DD-8E35-9E69A1C9993E}" dt="2023-09-19T05:19:45.070" v="148"/>
          <ac:spMkLst>
            <pc:docMk/>
            <pc:sldMk cId="3310799446" sldId="285"/>
            <ac:spMk id="2" creationId="{6B4E37F3-1191-BD4C-41F6-4BFB29CB4DE2}"/>
          </ac:spMkLst>
        </pc:spChg>
        <pc:spChg chg="mod">
          <ac:chgData name="Meenakshi Gupta" userId="7f14a9f2d0500b32" providerId="LiveId" clId="{EF056FE2-7A5D-43DD-8E35-9E69A1C9993E}" dt="2023-09-19T08:45:37.535" v="177" actId="21"/>
          <ac:spMkLst>
            <pc:docMk/>
            <pc:sldMk cId="3310799446" sldId="285"/>
            <ac:spMk id="3" creationId="{057E155C-AC78-01CF-9DF1-00F063AFB929}"/>
          </ac:spMkLst>
        </pc:spChg>
        <pc:spChg chg="add mod">
          <ac:chgData name="Meenakshi Gupta" userId="7f14a9f2d0500b32" providerId="LiveId" clId="{EF056FE2-7A5D-43DD-8E35-9E69A1C9993E}" dt="2023-09-19T05:19:45.070" v="148"/>
          <ac:spMkLst>
            <pc:docMk/>
            <pc:sldMk cId="3310799446" sldId="285"/>
            <ac:spMk id="4" creationId="{EC01A215-CD0A-A71C-8AB2-C5C93B8612A1}"/>
          </ac:spMkLst>
        </pc:spChg>
      </pc:sldChg>
      <pc:sldChg chg="addSp delSp modSp new mod">
        <pc:chgData name="Meenakshi Gupta" userId="7f14a9f2d0500b32" providerId="LiveId" clId="{EF056FE2-7A5D-43DD-8E35-9E69A1C9993E}" dt="2023-09-19T08:46:22.198" v="183" actId="20577"/>
        <pc:sldMkLst>
          <pc:docMk/>
          <pc:sldMk cId="2168699071" sldId="286"/>
        </pc:sldMkLst>
        <pc:spChg chg="del mod">
          <ac:chgData name="Meenakshi Gupta" userId="7f14a9f2d0500b32" providerId="LiveId" clId="{EF056FE2-7A5D-43DD-8E35-9E69A1C9993E}" dt="2023-09-19T05:19:47.856" v="149"/>
          <ac:spMkLst>
            <pc:docMk/>
            <pc:sldMk cId="2168699071" sldId="286"/>
            <ac:spMk id="2" creationId="{121DCF74-6EE3-32EA-6509-F2E1C141BD3B}"/>
          </ac:spMkLst>
        </pc:spChg>
        <pc:spChg chg="mod">
          <ac:chgData name="Meenakshi Gupta" userId="7f14a9f2d0500b32" providerId="LiveId" clId="{EF056FE2-7A5D-43DD-8E35-9E69A1C9993E}" dt="2023-09-19T08:46:22.198" v="183" actId="20577"/>
          <ac:spMkLst>
            <pc:docMk/>
            <pc:sldMk cId="2168699071" sldId="286"/>
            <ac:spMk id="3" creationId="{ED3987C9-BECD-8F2B-3265-1A8AA5EC7C34}"/>
          </ac:spMkLst>
        </pc:spChg>
        <pc:spChg chg="add mod">
          <ac:chgData name="Meenakshi Gupta" userId="7f14a9f2d0500b32" providerId="LiveId" clId="{EF056FE2-7A5D-43DD-8E35-9E69A1C9993E}" dt="2023-09-19T08:46:00.894" v="181"/>
          <ac:spMkLst>
            <pc:docMk/>
            <pc:sldMk cId="2168699071" sldId="286"/>
            <ac:spMk id="4" creationId="{3034CBC7-C833-4BCF-114C-03649C95D910}"/>
          </ac:spMkLst>
        </pc:spChg>
      </pc:sldChg>
      <pc:sldChg chg="addSp delSp modSp new mod">
        <pc:chgData name="Meenakshi Gupta" userId="7f14a9f2d0500b32" providerId="LiveId" clId="{EF056FE2-7A5D-43DD-8E35-9E69A1C9993E}" dt="2023-09-19T08:47:51.666" v="193" actId="20577"/>
        <pc:sldMkLst>
          <pc:docMk/>
          <pc:sldMk cId="2855464469" sldId="287"/>
        </pc:sldMkLst>
        <pc:spChg chg="del mod">
          <ac:chgData name="Meenakshi Gupta" userId="7f14a9f2d0500b32" providerId="LiveId" clId="{EF056FE2-7A5D-43DD-8E35-9E69A1C9993E}" dt="2023-09-19T05:19:51.938" v="150"/>
          <ac:spMkLst>
            <pc:docMk/>
            <pc:sldMk cId="2855464469" sldId="287"/>
            <ac:spMk id="2" creationId="{E9B0141A-BF21-8291-B19F-8035B74AABCF}"/>
          </ac:spMkLst>
        </pc:spChg>
        <pc:spChg chg="mod">
          <ac:chgData name="Meenakshi Gupta" userId="7f14a9f2d0500b32" providerId="LiveId" clId="{EF056FE2-7A5D-43DD-8E35-9E69A1C9993E}" dt="2023-09-19T08:47:51.666" v="193" actId="20577"/>
          <ac:spMkLst>
            <pc:docMk/>
            <pc:sldMk cId="2855464469" sldId="287"/>
            <ac:spMk id="3" creationId="{9E9F9876-6B56-1CF6-7E3F-607C205878C9}"/>
          </ac:spMkLst>
        </pc:spChg>
        <pc:spChg chg="add mod">
          <ac:chgData name="Meenakshi Gupta" userId="7f14a9f2d0500b32" providerId="LiveId" clId="{EF056FE2-7A5D-43DD-8E35-9E69A1C9993E}" dt="2023-09-19T08:47:29.276" v="189" actId="1076"/>
          <ac:spMkLst>
            <pc:docMk/>
            <pc:sldMk cId="2855464469" sldId="287"/>
            <ac:spMk id="4" creationId="{DE0B355F-8A85-E1E7-3D2C-3EB26092A9D6}"/>
          </ac:spMkLst>
        </pc:spChg>
      </pc:sldChg>
      <pc:sldChg chg="modSp new mod">
        <pc:chgData name="Meenakshi Gupta" userId="7f14a9f2d0500b32" providerId="LiveId" clId="{EF056FE2-7A5D-43DD-8E35-9E69A1C9993E}" dt="2023-09-19T05:19:23.321" v="144"/>
        <pc:sldMkLst>
          <pc:docMk/>
          <pc:sldMk cId="4108719057" sldId="288"/>
        </pc:sldMkLst>
        <pc:spChg chg="mod">
          <ac:chgData name="Meenakshi Gupta" userId="7f14a9f2d0500b32" providerId="LiveId" clId="{EF056FE2-7A5D-43DD-8E35-9E69A1C9993E}" dt="2023-09-19T05:18:49.731" v="134"/>
          <ac:spMkLst>
            <pc:docMk/>
            <pc:sldMk cId="4108719057" sldId="288"/>
            <ac:spMk id="2" creationId="{3EACC6BE-31D3-5C83-07EF-B202431F7383}"/>
          </ac:spMkLst>
        </pc:spChg>
        <pc:spChg chg="mod">
          <ac:chgData name="Meenakshi Gupta" userId="7f14a9f2d0500b32" providerId="LiveId" clId="{EF056FE2-7A5D-43DD-8E35-9E69A1C9993E}" dt="2023-09-19T05:19:23.321" v="144"/>
          <ac:spMkLst>
            <pc:docMk/>
            <pc:sldMk cId="4108719057" sldId="288"/>
            <ac:spMk id="3" creationId="{D5998923-10F3-7814-3373-43997E7706FA}"/>
          </ac:spMkLst>
        </pc:spChg>
      </pc:sldChg>
      <pc:sldChg chg="modSp new mod">
        <pc:chgData name="Meenakshi Gupta" userId="7f14a9f2d0500b32" providerId="LiveId" clId="{EF056FE2-7A5D-43DD-8E35-9E69A1C9993E}" dt="2023-09-19T05:18:55.869" v="135" actId="1076"/>
        <pc:sldMkLst>
          <pc:docMk/>
          <pc:sldMk cId="3716046133" sldId="289"/>
        </pc:sldMkLst>
        <pc:spChg chg="mod">
          <ac:chgData name="Meenakshi Gupta" userId="7f14a9f2d0500b32" providerId="LiveId" clId="{EF056FE2-7A5D-43DD-8E35-9E69A1C9993E}" dt="2023-09-19T05:18:55.869" v="135" actId="1076"/>
          <ac:spMkLst>
            <pc:docMk/>
            <pc:sldMk cId="3716046133" sldId="289"/>
            <ac:spMk id="2" creationId="{5506A597-E263-B755-9CFC-BA5C5C8E7461}"/>
          </ac:spMkLst>
        </pc:spChg>
        <pc:spChg chg="mod">
          <ac:chgData name="Meenakshi Gupta" userId="7f14a9f2d0500b32" providerId="LiveId" clId="{EF056FE2-7A5D-43DD-8E35-9E69A1C9993E}" dt="2023-09-19T05:17:00.915" v="93" actId="21"/>
          <ac:spMkLst>
            <pc:docMk/>
            <pc:sldMk cId="3716046133" sldId="289"/>
            <ac:spMk id="3" creationId="{BEED44CE-2114-C9E9-AD7E-E60DAD62EC3D}"/>
          </ac:spMkLst>
        </pc:spChg>
      </pc:sldChg>
      <pc:sldChg chg="addSp delSp modSp new add del mod">
        <pc:chgData name="Meenakshi Gupta" userId="7f14a9f2d0500b32" providerId="LiveId" clId="{EF056FE2-7A5D-43DD-8E35-9E69A1C9993E}" dt="2023-09-19T08:49:58.096" v="209" actId="1076"/>
        <pc:sldMkLst>
          <pc:docMk/>
          <pc:sldMk cId="3462912424" sldId="290"/>
        </pc:sldMkLst>
        <pc:spChg chg="del">
          <ac:chgData name="Meenakshi Gupta" userId="7f14a9f2d0500b32" providerId="LiveId" clId="{EF056FE2-7A5D-43DD-8E35-9E69A1C9993E}" dt="2023-09-19T08:48:59.568" v="199"/>
          <ac:spMkLst>
            <pc:docMk/>
            <pc:sldMk cId="3462912424" sldId="290"/>
            <ac:spMk id="2" creationId="{61C0F493-C8E8-A7B7-D07F-09D81D20BB50}"/>
          </ac:spMkLst>
        </pc:spChg>
        <pc:spChg chg="mod">
          <ac:chgData name="Meenakshi Gupta" userId="7f14a9f2d0500b32" providerId="LiveId" clId="{EF056FE2-7A5D-43DD-8E35-9E69A1C9993E}" dt="2023-09-19T08:49:58.096" v="209" actId="1076"/>
          <ac:spMkLst>
            <pc:docMk/>
            <pc:sldMk cId="3462912424" sldId="290"/>
            <ac:spMk id="3" creationId="{5D51C314-A81E-7B10-367F-F6008FD5FFFB}"/>
          </ac:spMkLst>
        </pc:spChg>
        <pc:spChg chg="add mod">
          <ac:chgData name="Meenakshi Gupta" userId="7f14a9f2d0500b32" providerId="LiveId" clId="{EF056FE2-7A5D-43DD-8E35-9E69A1C9993E}" dt="2023-09-19T08:49:52.978" v="208" actId="108"/>
          <ac:spMkLst>
            <pc:docMk/>
            <pc:sldMk cId="3462912424" sldId="290"/>
            <ac:spMk id="4" creationId="{58CB8672-A4BD-9704-2E06-DAE03B161EB4}"/>
          </ac:spMkLst>
        </pc:spChg>
      </pc:sldChg>
      <pc:sldMasterChg chg="addSldLayout">
        <pc:chgData name="Meenakshi Gupta" userId="7f14a9f2d0500b32" providerId="LiveId" clId="{EF056FE2-7A5D-43DD-8E35-9E69A1C9993E}" dt="2023-09-19T05:02:24.665" v="0" actId="680"/>
        <pc:sldMasterMkLst>
          <pc:docMk/>
          <pc:sldMasterMk cId="1753005294" sldId="2147483648"/>
        </pc:sldMasterMkLst>
        <pc:sldLayoutChg chg="add">
          <pc:chgData name="Meenakshi Gupta" userId="7f14a9f2d0500b32" providerId="LiveId" clId="{EF056FE2-7A5D-43DD-8E35-9E69A1C9993E}" dt="2023-09-19T05:02:24.665" v="0" actId="680"/>
          <pc:sldLayoutMkLst>
            <pc:docMk/>
            <pc:sldMasterMk cId="1753005294" sldId="2147483648"/>
            <pc:sldLayoutMk cId="3263296865" sldId="2147483649"/>
          </pc:sldLayoutMkLst>
        </pc:sldLayoutChg>
      </pc:sldMasterChg>
      <pc:sldMasterChg chg="modSldLayout">
        <pc:chgData name="Meenakshi Gupta" userId="7f14a9f2d0500b32" providerId="LiveId" clId="{EF056FE2-7A5D-43DD-8E35-9E69A1C9993E}" dt="2023-09-19T05:19:23.321" v="144"/>
        <pc:sldMasterMkLst>
          <pc:docMk/>
          <pc:sldMasterMk cId="3420904196" sldId="2147483651"/>
        </pc:sldMasterMkLst>
        <pc:sldLayoutChg chg="addSp delSp">
          <pc:chgData name="Meenakshi Gupta" userId="7f14a9f2d0500b32" providerId="LiveId" clId="{EF056FE2-7A5D-43DD-8E35-9E69A1C9993E}" dt="2023-09-19T05:19:23.321" v="144"/>
          <pc:sldLayoutMkLst>
            <pc:docMk/>
            <pc:sldMasterMk cId="3420904196" sldId="2147483651"/>
            <pc:sldLayoutMk cId="3249900224" sldId="2147483669"/>
          </pc:sldLayoutMkLst>
          <pc:spChg chg="add del">
            <ac:chgData name="Meenakshi Gupta" userId="7f14a9f2d0500b32" providerId="LiveId" clId="{EF056FE2-7A5D-43DD-8E35-9E69A1C9993E}" dt="2023-09-19T05:19:23.321" v="144"/>
            <ac:spMkLst>
              <pc:docMk/>
              <pc:sldMasterMk cId="3420904196" sldId="2147483651"/>
              <pc:sldLayoutMk cId="3249900224" sldId="2147483669"/>
              <ac:spMk id="8"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5637A-9919-4896-80F5-BB3B392F1733}" type="datetimeFigureOut">
              <a:rPr lang="en-IN" smtClean="0"/>
              <a:t>19-09-2023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0E07-8DE8-43D1-AE27-64F5ADADB22E}" type="slidenum">
              <a:rPr lang="en-IN" smtClean="0"/>
              <a:t>‹#›</a:t>
            </a:fld>
            <a:endParaRPr lang="en-IN"/>
          </a:p>
        </p:txBody>
      </p:sp>
    </p:spTree>
    <p:extLst>
      <p:ext uri="{BB962C8B-B14F-4D97-AF65-F5344CB8AC3E}">
        <p14:creationId xmlns:p14="http://schemas.microsoft.com/office/powerpoint/2010/main" val="300048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DD0E07-8DE8-43D1-AE27-64F5ADADB22E}" type="slidenum">
              <a:rPr lang="en-IN" smtClean="0"/>
              <a:t>1</a:t>
            </a:fld>
            <a:endParaRPr lang="en-IN"/>
          </a:p>
        </p:txBody>
      </p:sp>
    </p:spTree>
    <p:extLst>
      <p:ext uri="{BB962C8B-B14F-4D97-AF65-F5344CB8AC3E}">
        <p14:creationId xmlns:p14="http://schemas.microsoft.com/office/powerpoint/2010/main" val="225498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DD0E07-8DE8-43D1-AE27-64F5ADADB22E}" type="slidenum">
              <a:rPr lang="en-IN" smtClean="0"/>
              <a:t>13</a:t>
            </a:fld>
            <a:endParaRPr lang="en-IN"/>
          </a:p>
        </p:txBody>
      </p:sp>
    </p:spTree>
    <p:extLst>
      <p:ext uri="{BB962C8B-B14F-4D97-AF65-F5344CB8AC3E}">
        <p14:creationId xmlns:p14="http://schemas.microsoft.com/office/powerpoint/2010/main" val="356638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DD0E07-8DE8-43D1-AE27-64F5ADADB22E}" type="slidenum">
              <a:rPr lang="en-IN" smtClean="0"/>
              <a:t>15</a:t>
            </a:fld>
            <a:endParaRPr lang="en-IN"/>
          </a:p>
        </p:txBody>
      </p:sp>
    </p:spTree>
    <p:extLst>
      <p:ext uri="{BB962C8B-B14F-4D97-AF65-F5344CB8AC3E}">
        <p14:creationId xmlns:p14="http://schemas.microsoft.com/office/powerpoint/2010/main" val="48321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050F-1849-51B2-B0CC-7E2E3725D49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6E8A452-CEFA-3F37-79C5-DC6CD18E99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326329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00556-2E81-4CBD-A61A-C09C15A117AC}" type="datetimeFigureOut">
              <a:rPr lang="en-IN" smtClean="0"/>
              <a:t>19-09-2023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C0D6A3-CA3B-478E-A8F2-720D72B8D2B5}" type="slidenum">
              <a:rPr lang="en-IN" smtClean="0"/>
              <a:t>‹#›</a:t>
            </a:fld>
            <a:endParaRPr lang="en-IN"/>
          </a:p>
        </p:txBody>
      </p:sp>
    </p:spTree>
    <p:extLst>
      <p:ext uri="{BB962C8B-B14F-4D97-AF65-F5344CB8AC3E}">
        <p14:creationId xmlns:p14="http://schemas.microsoft.com/office/powerpoint/2010/main" val="916643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0052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00CC-5C58-22C8-2D86-F32C3CB1F02F}"/>
              </a:ext>
            </a:extLst>
          </p:cNvPr>
          <p:cNvSpPr>
            <a:spLocks noGrp="1"/>
          </p:cNvSpPr>
          <p:nvPr>
            <p:ph type="ctrTitle"/>
          </p:nvPr>
        </p:nvSpPr>
        <p:spPr>
          <a:xfrm>
            <a:off x="1524000" y="439947"/>
            <a:ext cx="9144000" cy="1958196"/>
          </a:xfrm>
        </p:spPr>
        <p:txBody>
          <a:bodyPr/>
          <a:lstStyle/>
          <a:p>
            <a:r>
              <a:rPr lang="en-IN" b="0" i="0" dirty="0">
                <a:solidFill>
                  <a:srgbClr val="3C4852"/>
                </a:solidFill>
                <a:effectLst/>
                <a:latin typeface="AvertaStd"/>
              </a:rPr>
              <a:t>Pharmaceutical Powder Dosage Forms</a:t>
            </a:r>
            <a:endParaRPr lang="en-IN" dirty="0"/>
          </a:p>
        </p:txBody>
      </p:sp>
      <p:sp>
        <p:nvSpPr>
          <p:cNvPr id="3" name="Subtitle 2">
            <a:extLst>
              <a:ext uri="{FF2B5EF4-FFF2-40B4-BE49-F238E27FC236}">
                <a16:creationId xmlns:a16="http://schemas.microsoft.com/office/drawing/2014/main" id="{5A5ED061-2D60-1426-29DA-A59F02344EB6}"/>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A2155283-0DCD-02D3-7907-79FA7A78BD89}"/>
              </a:ext>
            </a:extLst>
          </p:cNvPr>
          <p:cNvPicPr>
            <a:picLocks noChangeAspect="1"/>
          </p:cNvPicPr>
          <p:nvPr/>
        </p:nvPicPr>
        <p:blipFill rotWithShape="1">
          <a:blip r:embed="rId3"/>
          <a:srcRect l="12500" t="25912" r="19693" b="20252"/>
          <a:stretch/>
        </p:blipFill>
        <p:spPr>
          <a:xfrm>
            <a:off x="1962509" y="2583866"/>
            <a:ext cx="8266981" cy="3692105"/>
          </a:xfrm>
          <a:prstGeom prst="rect">
            <a:avLst/>
          </a:prstGeom>
        </p:spPr>
      </p:pic>
    </p:spTree>
    <p:extLst>
      <p:ext uri="{BB962C8B-B14F-4D97-AF65-F5344CB8AC3E}">
        <p14:creationId xmlns:p14="http://schemas.microsoft.com/office/powerpoint/2010/main" val="99732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51C314-A81E-7B10-367F-F6008FD5FFFB}"/>
              </a:ext>
            </a:extLst>
          </p:cNvPr>
          <p:cNvSpPr>
            <a:spLocks noGrp="1"/>
          </p:cNvSpPr>
          <p:nvPr>
            <p:ph idx="1"/>
          </p:nvPr>
        </p:nvSpPr>
        <p:spPr>
          <a:xfrm>
            <a:off x="1985363" y="1762664"/>
            <a:ext cx="8915400" cy="3777622"/>
          </a:xfrm>
        </p:spPr>
        <p:txBody>
          <a:bodyPr/>
          <a:lstStyle/>
          <a:p>
            <a:r>
              <a:rPr lang="en-US" dirty="0"/>
              <a:t>These are finely divided solid dosage forms of medicaments inhaled into nostrils. </a:t>
            </a:r>
          </a:p>
          <a:p>
            <a:r>
              <a:rPr lang="en-US" dirty="0"/>
              <a:t>FUNCTION </a:t>
            </a:r>
            <a:r>
              <a:rPr lang="en-US" dirty="0" err="1"/>
              <a:t>Decongestion,Antiseptic,Bronchodilator</a:t>
            </a:r>
            <a:r>
              <a:rPr lang="en-US" dirty="0"/>
              <a:t>. PACKAGING Dispensed in flat metal boxes with hinged lid.</a:t>
            </a:r>
            <a:endParaRPr lang="en-IN" dirty="0"/>
          </a:p>
        </p:txBody>
      </p:sp>
      <p:sp>
        <p:nvSpPr>
          <p:cNvPr id="4" name="Title 1">
            <a:extLst>
              <a:ext uri="{FF2B5EF4-FFF2-40B4-BE49-F238E27FC236}">
                <a16:creationId xmlns:a16="http://schemas.microsoft.com/office/drawing/2014/main" id="{58CB8672-A4BD-9704-2E06-DAE03B161EB4}"/>
              </a:ext>
            </a:extLst>
          </p:cNvPr>
          <p:cNvSpPr>
            <a:spLocks noGrp="1"/>
          </p:cNvSpPr>
          <p:nvPr>
            <p:ph type="title"/>
          </p:nvPr>
        </p:nvSpPr>
        <p:spPr>
          <a:xfrm>
            <a:off x="2592388" y="623888"/>
            <a:ext cx="8912225" cy="1281112"/>
          </a:xfrm>
        </p:spPr>
        <p:txBody>
          <a:bodyPr/>
          <a:lstStyle/>
          <a:p>
            <a:r>
              <a:rPr lang="en-IN" b="1" i="0" u="none" strike="noStrike" dirty="0">
                <a:solidFill>
                  <a:srgbClr val="3C4852"/>
                </a:solidFill>
                <a:effectLst/>
                <a:latin typeface="AvertaStd"/>
              </a:rPr>
              <a:t>Types of Powder: </a:t>
            </a:r>
            <a:r>
              <a:rPr lang="en-IN" b="1" dirty="0">
                <a:solidFill>
                  <a:srgbClr val="3C4852"/>
                </a:solidFill>
                <a:latin typeface="AvertaStd"/>
              </a:rPr>
              <a:t>Snuffs</a:t>
            </a:r>
            <a:br>
              <a:rPr lang="en-US" b="1" dirty="0">
                <a:solidFill>
                  <a:srgbClr val="3C4852"/>
                </a:solidFill>
                <a:latin typeface="AvertaStd"/>
              </a:rPr>
            </a:br>
            <a:br>
              <a:rPr lang="en-IN" b="1" i="0" u="none" strike="noStrike" dirty="0">
                <a:solidFill>
                  <a:srgbClr val="3C4852"/>
                </a:solidFill>
                <a:effectLst/>
                <a:latin typeface="AvertaStd"/>
              </a:rPr>
            </a:br>
            <a:endParaRPr lang="en-IN" dirty="0"/>
          </a:p>
        </p:txBody>
      </p:sp>
    </p:spTree>
    <p:extLst>
      <p:ext uri="{BB962C8B-B14F-4D97-AF65-F5344CB8AC3E}">
        <p14:creationId xmlns:p14="http://schemas.microsoft.com/office/powerpoint/2010/main" val="346291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987C9-BECD-8F2B-3265-1A8AA5EC7C34}"/>
              </a:ext>
            </a:extLst>
          </p:cNvPr>
          <p:cNvSpPr>
            <a:spLocks noGrp="1"/>
          </p:cNvSpPr>
          <p:nvPr>
            <p:ph idx="1"/>
          </p:nvPr>
        </p:nvSpPr>
        <p:spPr>
          <a:xfrm>
            <a:off x="1319842" y="2133600"/>
            <a:ext cx="10184770" cy="3777622"/>
          </a:xfrm>
        </p:spPr>
        <p:txBody>
          <a:bodyPr/>
          <a:lstStyle/>
          <a:p>
            <a:pPr algn="l"/>
            <a:r>
              <a:rPr lang="en-US" b="0" i="0" u="none" strike="noStrike" dirty="0">
                <a:solidFill>
                  <a:srgbClr val="3C4852"/>
                </a:solidFill>
                <a:effectLst/>
                <a:latin typeface="AvertaStd"/>
              </a:rPr>
              <a:t>Powder sprays are a better alternative than dusting powder as it is dispensed with high pressure and uniform distribution in the targeted place. </a:t>
            </a:r>
          </a:p>
          <a:p>
            <a:pPr algn="l"/>
            <a:r>
              <a:rPr lang="en-US" b="0" i="0" u="none" strike="noStrike" dirty="0">
                <a:solidFill>
                  <a:srgbClr val="3C4852"/>
                </a:solidFill>
                <a:effectLst/>
                <a:latin typeface="AvertaStd"/>
              </a:rPr>
              <a:t>For an effective spray of the medicine on the target place, the particles must be smaller than 50 microns if it gets packaged as a powder spray. </a:t>
            </a:r>
          </a:p>
          <a:p>
            <a:endParaRPr lang="en-IN" dirty="0"/>
          </a:p>
        </p:txBody>
      </p:sp>
      <p:sp>
        <p:nvSpPr>
          <p:cNvPr id="4" name="Title 1">
            <a:extLst>
              <a:ext uri="{FF2B5EF4-FFF2-40B4-BE49-F238E27FC236}">
                <a16:creationId xmlns:a16="http://schemas.microsoft.com/office/drawing/2014/main" id="{3034CBC7-C833-4BCF-114C-03649C95D910}"/>
              </a:ext>
            </a:extLst>
          </p:cNvPr>
          <p:cNvSpPr>
            <a:spLocks noGrp="1"/>
          </p:cNvSpPr>
          <p:nvPr>
            <p:ph type="title"/>
          </p:nvPr>
        </p:nvSpPr>
        <p:spPr>
          <a:xfrm>
            <a:off x="2592388" y="623888"/>
            <a:ext cx="8912225" cy="1281112"/>
          </a:xfrm>
        </p:spPr>
        <p:txBody>
          <a:bodyPr/>
          <a:lstStyle/>
          <a:p>
            <a:r>
              <a:rPr lang="en-IN" b="1" i="0" u="none" strike="noStrike" dirty="0">
                <a:solidFill>
                  <a:srgbClr val="3C4852"/>
                </a:solidFill>
                <a:effectLst/>
                <a:latin typeface="AvertaStd"/>
              </a:rPr>
              <a:t>Types of Powder:</a:t>
            </a:r>
            <a:r>
              <a:rPr lang="en-US" b="1" i="0" u="none" strike="noStrike" dirty="0">
                <a:solidFill>
                  <a:srgbClr val="3C4852"/>
                </a:solidFill>
                <a:effectLst/>
                <a:latin typeface="AvertaStd"/>
              </a:rPr>
              <a:t>Powder sprays</a:t>
            </a:r>
            <a:br>
              <a:rPr lang="en-US" b="1" i="0" u="none" strike="noStrike" dirty="0">
                <a:solidFill>
                  <a:srgbClr val="3C4852"/>
                </a:solidFill>
                <a:effectLst/>
                <a:latin typeface="AvertaStd"/>
              </a:rPr>
            </a:br>
            <a:br>
              <a:rPr lang="en-IN" b="1" i="0" u="none" strike="noStrike" dirty="0">
                <a:solidFill>
                  <a:srgbClr val="3C4852"/>
                </a:solidFill>
                <a:effectLst/>
                <a:latin typeface="AvertaStd"/>
              </a:rPr>
            </a:br>
            <a:endParaRPr lang="en-IN" dirty="0"/>
          </a:p>
        </p:txBody>
      </p:sp>
    </p:spTree>
    <p:extLst>
      <p:ext uri="{BB962C8B-B14F-4D97-AF65-F5344CB8AC3E}">
        <p14:creationId xmlns:p14="http://schemas.microsoft.com/office/powerpoint/2010/main" val="216869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F9876-6B56-1CF6-7E3F-607C205878C9}"/>
              </a:ext>
            </a:extLst>
          </p:cNvPr>
          <p:cNvSpPr>
            <a:spLocks noGrp="1"/>
          </p:cNvSpPr>
          <p:nvPr>
            <p:ph idx="1"/>
          </p:nvPr>
        </p:nvSpPr>
        <p:spPr>
          <a:xfrm>
            <a:off x="1528162" y="1348596"/>
            <a:ext cx="10324531" cy="3777622"/>
          </a:xfrm>
        </p:spPr>
        <p:txBody>
          <a:bodyPr/>
          <a:lstStyle/>
          <a:p>
            <a:pPr algn="l"/>
            <a:r>
              <a:rPr lang="en-US" b="0" i="0" u="none" strike="noStrike" dirty="0">
                <a:solidFill>
                  <a:srgbClr val="3C4852"/>
                </a:solidFill>
                <a:effectLst/>
                <a:latin typeface="AvertaStd"/>
              </a:rPr>
              <a:t>These types of pharmaceutical powders are those powders that are composed of crystallized powders such as atropine, citric acid, codeine, alums and caffeine. </a:t>
            </a:r>
          </a:p>
          <a:p>
            <a:pPr algn="l"/>
            <a:r>
              <a:rPr lang="en-US" b="0" i="0" u="none" strike="noStrike" dirty="0">
                <a:solidFill>
                  <a:srgbClr val="3C4852"/>
                </a:solidFill>
                <a:effectLst/>
                <a:latin typeface="AvertaStd"/>
              </a:rPr>
              <a:t>This type of pharmaceutical Powder would become sticky if exposed to a low-humidity environment as the water gets liberated from the Powder. Drying the powder is supposed to get mixed with the bulky Powder. Those solids which can spontaneously liberate water from the hydrated salt are called efflorescent substances. In simple terms, hydrated substances are generally referred to as the most efflorescent substance. Some examples of efflorescent substances are Na</a:t>
            </a:r>
            <a:r>
              <a:rPr lang="en-US" b="0" i="0" u="none" strike="noStrike" baseline="-25000" dirty="0">
                <a:solidFill>
                  <a:srgbClr val="3C4852"/>
                </a:solidFill>
                <a:effectLst/>
                <a:latin typeface="AvertaStd"/>
              </a:rPr>
              <a:t>2</a:t>
            </a:r>
            <a:r>
              <a:rPr lang="en-US" b="0" i="0" u="none" strike="noStrike" dirty="0">
                <a:solidFill>
                  <a:srgbClr val="3C4852"/>
                </a:solidFill>
                <a:effectLst/>
                <a:latin typeface="AvertaStd"/>
              </a:rPr>
              <a:t>SO</a:t>
            </a:r>
            <a:r>
              <a:rPr lang="en-US" b="0" i="0" u="none" strike="noStrike" baseline="-25000" dirty="0">
                <a:solidFill>
                  <a:srgbClr val="3C4852"/>
                </a:solidFill>
                <a:effectLst/>
                <a:latin typeface="AvertaStd"/>
              </a:rPr>
              <a:t>4</a:t>
            </a:r>
            <a:r>
              <a:rPr lang="en-US" b="0" i="0" u="none" strike="noStrike" dirty="0">
                <a:solidFill>
                  <a:srgbClr val="3C4852"/>
                </a:solidFill>
                <a:effectLst/>
                <a:latin typeface="AvertaStd"/>
              </a:rPr>
              <a:t>.10H</a:t>
            </a:r>
            <a:r>
              <a:rPr lang="en-US" b="0" i="0" u="none" strike="noStrike" baseline="-25000" dirty="0">
                <a:solidFill>
                  <a:srgbClr val="3C4852"/>
                </a:solidFill>
                <a:effectLst/>
                <a:latin typeface="AvertaStd"/>
              </a:rPr>
              <a:t>2</a:t>
            </a:r>
            <a:r>
              <a:rPr lang="en-US" b="0" i="0" u="none" strike="noStrike" dirty="0">
                <a:solidFill>
                  <a:srgbClr val="3C4852"/>
                </a:solidFill>
                <a:effectLst/>
                <a:latin typeface="AvertaStd"/>
              </a:rPr>
              <a:t>O, Na</a:t>
            </a:r>
            <a:r>
              <a:rPr lang="en-US" b="0" i="0" u="none" strike="noStrike" baseline="-25000" dirty="0">
                <a:solidFill>
                  <a:srgbClr val="3C4852"/>
                </a:solidFill>
                <a:effectLst/>
                <a:latin typeface="AvertaStd"/>
              </a:rPr>
              <a:t>2</a:t>
            </a:r>
            <a:r>
              <a:rPr lang="en-US" b="0" i="0" u="none" strike="noStrike" dirty="0">
                <a:solidFill>
                  <a:srgbClr val="3C4852"/>
                </a:solidFill>
                <a:effectLst/>
                <a:latin typeface="AvertaStd"/>
              </a:rPr>
              <a:t>CO</a:t>
            </a:r>
            <a:r>
              <a:rPr lang="en-US" b="0" i="0" u="none" strike="noStrike" baseline="-25000" dirty="0">
                <a:solidFill>
                  <a:srgbClr val="3C4852"/>
                </a:solidFill>
                <a:effectLst/>
                <a:latin typeface="AvertaStd"/>
              </a:rPr>
              <a:t>3</a:t>
            </a:r>
            <a:r>
              <a:rPr lang="en-US" b="0" i="0" u="none" strike="noStrike" dirty="0">
                <a:solidFill>
                  <a:srgbClr val="3C4852"/>
                </a:solidFill>
                <a:effectLst/>
                <a:latin typeface="AvertaStd"/>
              </a:rPr>
              <a:t>, and FeSO</a:t>
            </a:r>
            <a:r>
              <a:rPr lang="en-US" b="0" i="0" u="none" strike="noStrike" baseline="-25000" dirty="0">
                <a:solidFill>
                  <a:srgbClr val="3C4852"/>
                </a:solidFill>
                <a:effectLst/>
                <a:latin typeface="AvertaStd"/>
              </a:rPr>
              <a:t>4</a:t>
            </a:r>
            <a:r>
              <a:rPr lang="en-US" b="0" i="0" u="none" strike="noStrike" dirty="0">
                <a:solidFill>
                  <a:srgbClr val="3C4852"/>
                </a:solidFill>
                <a:effectLst/>
                <a:latin typeface="AvertaStd"/>
              </a:rPr>
              <a:t>. </a:t>
            </a:r>
          </a:p>
          <a:p>
            <a:endParaRPr lang="en-IN" dirty="0"/>
          </a:p>
        </p:txBody>
      </p:sp>
      <p:sp>
        <p:nvSpPr>
          <p:cNvPr id="4" name="Title 1">
            <a:extLst>
              <a:ext uri="{FF2B5EF4-FFF2-40B4-BE49-F238E27FC236}">
                <a16:creationId xmlns:a16="http://schemas.microsoft.com/office/drawing/2014/main" id="{DE0B355F-8A85-E1E7-3D2C-3EB26092A9D6}"/>
              </a:ext>
            </a:extLst>
          </p:cNvPr>
          <p:cNvSpPr>
            <a:spLocks noGrp="1"/>
          </p:cNvSpPr>
          <p:nvPr>
            <p:ph type="title"/>
          </p:nvPr>
        </p:nvSpPr>
        <p:spPr>
          <a:xfrm>
            <a:off x="2053955" y="258792"/>
            <a:ext cx="8912225" cy="948906"/>
          </a:xfrm>
        </p:spPr>
        <p:txBody>
          <a:bodyPr/>
          <a:lstStyle/>
          <a:p>
            <a:r>
              <a:rPr lang="en-IN" b="1" i="0" u="none" strike="noStrike" dirty="0">
                <a:solidFill>
                  <a:srgbClr val="3C4852"/>
                </a:solidFill>
                <a:effectLst/>
                <a:latin typeface="AvertaStd"/>
              </a:rPr>
              <a:t>Types of Powder:</a:t>
            </a:r>
            <a:r>
              <a:rPr lang="en-US" b="1" i="0" u="none" strike="noStrike" dirty="0">
                <a:solidFill>
                  <a:srgbClr val="3C4852"/>
                </a:solidFill>
                <a:effectLst/>
                <a:latin typeface="AvertaStd"/>
              </a:rPr>
              <a:t>Efflorescent Powder</a:t>
            </a:r>
            <a:br>
              <a:rPr lang="en-US" b="1" i="0" u="none" strike="noStrike" dirty="0">
                <a:solidFill>
                  <a:srgbClr val="3C4852"/>
                </a:solidFill>
                <a:effectLst/>
                <a:latin typeface="AvertaStd"/>
              </a:rPr>
            </a:br>
            <a:br>
              <a:rPr lang="en-IN" b="1" i="0" u="none" strike="noStrike" dirty="0">
                <a:solidFill>
                  <a:srgbClr val="3C4852"/>
                </a:solidFill>
                <a:effectLst/>
                <a:latin typeface="AvertaStd"/>
              </a:rPr>
            </a:br>
            <a:endParaRPr lang="en-IN" dirty="0"/>
          </a:p>
        </p:txBody>
      </p:sp>
    </p:spTree>
    <p:extLst>
      <p:ext uri="{BB962C8B-B14F-4D97-AF65-F5344CB8AC3E}">
        <p14:creationId xmlns:p14="http://schemas.microsoft.com/office/powerpoint/2010/main" val="285546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F0FF-902B-AEE2-84AE-5CFFA975D5D2}"/>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05EF9906-6DEB-C5C6-EB86-18F4D2318714}"/>
              </a:ext>
            </a:extLst>
          </p:cNvPr>
          <p:cNvSpPr>
            <a:spLocks noGrp="1"/>
          </p:cNvSpPr>
          <p:nvPr>
            <p:ph idx="1"/>
          </p:nvPr>
        </p:nvSpPr>
        <p:spPr/>
        <p:txBody>
          <a:bodyPr/>
          <a:lstStyle/>
          <a:p>
            <a:endParaRPr lang="en-IN" dirty="0"/>
          </a:p>
        </p:txBody>
      </p:sp>
      <p:pic>
        <p:nvPicPr>
          <p:cNvPr id="5" name="Picture 4">
            <a:extLst>
              <a:ext uri="{FF2B5EF4-FFF2-40B4-BE49-F238E27FC236}">
                <a16:creationId xmlns:a16="http://schemas.microsoft.com/office/drawing/2014/main" id="{1686707C-6CC1-7AA5-565A-0FFB94CDFE28}"/>
              </a:ext>
            </a:extLst>
          </p:cNvPr>
          <p:cNvPicPr>
            <a:picLocks noChangeAspect="1"/>
          </p:cNvPicPr>
          <p:nvPr/>
        </p:nvPicPr>
        <p:blipFill rotWithShape="1">
          <a:blip r:embed="rId3"/>
          <a:srcRect l="19104" t="18239" r="24010" b="13806"/>
          <a:stretch/>
        </p:blipFill>
        <p:spPr>
          <a:xfrm>
            <a:off x="1854678" y="439946"/>
            <a:ext cx="9649933" cy="6484259"/>
          </a:xfrm>
          <a:prstGeom prst="rect">
            <a:avLst/>
          </a:prstGeom>
        </p:spPr>
      </p:pic>
    </p:spTree>
    <p:extLst>
      <p:ext uri="{BB962C8B-B14F-4D97-AF65-F5344CB8AC3E}">
        <p14:creationId xmlns:p14="http://schemas.microsoft.com/office/powerpoint/2010/main" val="153078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F0FF-902B-AEE2-84AE-5CFFA975D5D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5EF9906-6DEB-C5C6-EB86-18F4D2318714}"/>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A0BF19CD-18DE-016A-5E28-8D3C08058C76}"/>
              </a:ext>
            </a:extLst>
          </p:cNvPr>
          <p:cNvPicPr>
            <a:picLocks noChangeAspect="1"/>
          </p:cNvPicPr>
          <p:nvPr/>
        </p:nvPicPr>
        <p:blipFill rotWithShape="1">
          <a:blip r:embed="rId2"/>
          <a:srcRect l="21236" t="18742" r="25637" b="10566"/>
          <a:stretch/>
        </p:blipFill>
        <p:spPr>
          <a:xfrm>
            <a:off x="1899098" y="388189"/>
            <a:ext cx="9323867" cy="6371835"/>
          </a:xfrm>
          <a:prstGeom prst="rect">
            <a:avLst/>
          </a:prstGeom>
        </p:spPr>
      </p:pic>
    </p:spTree>
    <p:extLst>
      <p:ext uri="{BB962C8B-B14F-4D97-AF65-F5344CB8AC3E}">
        <p14:creationId xmlns:p14="http://schemas.microsoft.com/office/powerpoint/2010/main" val="168133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F0FF-902B-AEE2-84AE-5CFFA975D5D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5EF9906-6DEB-C5C6-EB86-18F4D2318714}"/>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BBDC00D0-1E8F-D527-142C-AE80E6D0F80D}"/>
              </a:ext>
            </a:extLst>
          </p:cNvPr>
          <p:cNvPicPr>
            <a:picLocks noChangeAspect="1"/>
          </p:cNvPicPr>
          <p:nvPr/>
        </p:nvPicPr>
        <p:blipFill rotWithShape="1">
          <a:blip r:embed="rId3"/>
          <a:srcRect l="21237" t="25409" r="25424" b="7547"/>
          <a:stretch/>
        </p:blipFill>
        <p:spPr>
          <a:xfrm>
            <a:off x="1735196" y="248726"/>
            <a:ext cx="9703430" cy="6574017"/>
          </a:xfrm>
          <a:prstGeom prst="rect">
            <a:avLst/>
          </a:prstGeom>
        </p:spPr>
      </p:pic>
    </p:spTree>
    <p:extLst>
      <p:ext uri="{BB962C8B-B14F-4D97-AF65-F5344CB8AC3E}">
        <p14:creationId xmlns:p14="http://schemas.microsoft.com/office/powerpoint/2010/main" val="30318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F0FF-902B-AEE2-84AE-5CFFA975D5D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5EF9906-6DEB-C5C6-EB86-18F4D2318714}"/>
              </a:ext>
            </a:extLst>
          </p:cNvPr>
          <p:cNvSpPr>
            <a:spLocks noGrp="1"/>
          </p:cNvSpPr>
          <p:nvPr>
            <p:ph idx="1"/>
          </p:nvPr>
        </p:nvSpPr>
        <p:spPr/>
        <p:txBody>
          <a:bodyPr/>
          <a:lstStyle/>
          <a:p>
            <a:endParaRPr lang="en-IN" dirty="0"/>
          </a:p>
        </p:txBody>
      </p:sp>
      <p:pic>
        <p:nvPicPr>
          <p:cNvPr id="5" name="Picture 4">
            <a:extLst>
              <a:ext uri="{FF2B5EF4-FFF2-40B4-BE49-F238E27FC236}">
                <a16:creationId xmlns:a16="http://schemas.microsoft.com/office/drawing/2014/main" id="{B4883FF2-FB24-55EA-6555-7C6D36AD89D0}"/>
              </a:ext>
            </a:extLst>
          </p:cNvPr>
          <p:cNvPicPr>
            <a:picLocks noChangeAspect="1"/>
          </p:cNvPicPr>
          <p:nvPr/>
        </p:nvPicPr>
        <p:blipFill rotWithShape="1">
          <a:blip r:embed="rId2"/>
          <a:srcRect l="23420" t="21594" r="29528" b="15921"/>
          <a:stretch/>
        </p:blipFill>
        <p:spPr>
          <a:xfrm>
            <a:off x="1751160" y="301923"/>
            <a:ext cx="9264771" cy="6366295"/>
          </a:xfrm>
          <a:prstGeom prst="rect">
            <a:avLst/>
          </a:prstGeom>
        </p:spPr>
      </p:pic>
    </p:spTree>
    <p:extLst>
      <p:ext uri="{BB962C8B-B14F-4D97-AF65-F5344CB8AC3E}">
        <p14:creationId xmlns:p14="http://schemas.microsoft.com/office/powerpoint/2010/main" val="196807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F0FF-902B-AEE2-84AE-5CFFA975D5D2}"/>
              </a:ext>
            </a:extLst>
          </p:cNvPr>
          <p:cNvSpPr>
            <a:spLocks noGrp="1"/>
          </p:cNvSpPr>
          <p:nvPr>
            <p:ph type="title"/>
          </p:nvPr>
        </p:nvSpPr>
        <p:spPr/>
        <p:txBody>
          <a:bodyPr/>
          <a:lstStyle/>
          <a:p>
            <a:r>
              <a:rPr lang="en-IN" b="0" i="0" dirty="0">
                <a:solidFill>
                  <a:srgbClr val="3C4852"/>
                </a:solidFill>
                <a:effectLst/>
                <a:latin typeface="AvertaStd"/>
              </a:rPr>
              <a:t>Powder Dosage Forms</a:t>
            </a:r>
            <a:endParaRPr lang="en-IN" dirty="0"/>
          </a:p>
        </p:txBody>
      </p:sp>
      <p:sp>
        <p:nvSpPr>
          <p:cNvPr id="3" name="Content Placeholder 2">
            <a:extLst>
              <a:ext uri="{FF2B5EF4-FFF2-40B4-BE49-F238E27FC236}">
                <a16:creationId xmlns:a16="http://schemas.microsoft.com/office/drawing/2014/main" id="{05EF9906-6DEB-C5C6-EB86-18F4D2318714}"/>
              </a:ext>
            </a:extLst>
          </p:cNvPr>
          <p:cNvSpPr>
            <a:spLocks noGrp="1"/>
          </p:cNvSpPr>
          <p:nvPr>
            <p:ph idx="1"/>
          </p:nvPr>
        </p:nvSpPr>
        <p:spPr/>
        <p:txBody>
          <a:bodyPr/>
          <a:lstStyle/>
          <a:p>
            <a:r>
              <a:rPr lang="en-US" dirty="0"/>
              <a:t>Powder are the simplest dosage forms and the basis of many other solid dosage forms such as </a:t>
            </a:r>
            <a:r>
              <a:rPr lang="en-US" dirty="0" err="1"/>
              <a:t>TABLET,CAPSULE,etc</a:t>
            </a:r>
            <a:r>
              <a:rPr lang="en-US" dirty="0"/>
              <a:t>.</a:t>
            </a:r>
          </a:p>
          <a:p>
            <a:r>
              <a:rPr lang="en-US" dirty="0"/>
              <a:t>Powder were originally designed as a convenient mode of administering hard vegetable drugs such as roots, bark and woods. </a:t>
            </a:r>
            <a:endParaRPr lang="en-IN" dirty="0"/>
          </a:p>
        </p:txBody>
      </p:sp>
    </p:spTree>
    <p:extLst>
      <p:ext uri="{BB962C8B-B14F-4D97-AF65-F5344CB8AC3E}">
        <p14:creationId xmlns:p14="http://schemas.microsoft.com/office/powerpoint/2010/main" val="76701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F0FF-902B-AEE2-84AE-5CFFA975D5D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5EF9906-6DEB-C5C6-EB86-18F4D2318714}"/>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616BC387-9C15-8E3E-3031-8BF608DF3B1F}"/>
              </a:ext>
            </a:extLst>
          </p:cNvPr>
          <p:cNvPicPr>
            <a:picLocks noChangeAspect="1"/>
          </p:cNvPicPr>
          <p:nvPr/>
        </p:nvPicPr>
        <p:blipFill rotWithShape="1">
          <a:blip r:embed="rId2"/>
          <a:srcRect l="18113" t="18616" r="24080" b="13806"/>
          <a:stretch/>
        </p:blipFill>
        <p:spPr>
          <a:xfrm>
            <a:off x="1759788" y="431320"/>
            <a:ext cx="9744824" cy="6408049"/>
          </a:xfrm>
          <a:prstGeom prst="rect">
            <a:avLst/>
          </a:prstGeom>
        </p:spPr>
      </p:pic>
    </p:spTree>
    <p:extLst>
      <p:ext uri="{BB962C8B-B14F-4D97-AF65-F5344CB8AC3E}">
        <p14:creationId xmlns:p14="http://schemas.microsoft.com/office/powerpoint/2010/main" val="129661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C6BE-31D3-5C83-07EF-B202431F7383}"/>
              </a:ext>
            </a:extLst>
          </p:cNvPr>
          <p:cNvSpPr>
            <a:spLocks noGrp="1"/>
          </p:cNvSpPr>
          <p:nvPr>
            <p:ph type="title"/>
          </p:nvPr>
        </p:nvSpPr>
        <p:spPr>
          <a:xfrm>
            <a:off x="1950857" y="218668"/>
            <a:ext cx="8911687" cy="1280890"/>
          </a:xfrm>
        </p:spPr>
        <p:txBody>
          <a:bodyPr/>
          <a:lstStyle/>
          <a:p>
            <a:r>
              <a:rPr lang="en-IN" b="0" i="0" dirty="0">
                <a:solidFill>
                  <a:srgbClr val="3C4852"/>
                </a:solidFill>
                <a:effectLst/>
                <a:latin typeface="AvertaStd"/>
              </a:rPr>
              <a:t>Powder Dosage Forms:</a:t>
            </a:r>
            <a:r>
              <a:rPr lang="en-US" b="1" i="0" u="none" strike="noStrike" dirty="0">
                <a:solidFill>
                  <a:srgbClr val="3C4852"/>
                </a:solidFill>
                <a:effectLst/>
                <a:latin typeface="AvertaStd"/>
              </a:rPr>
              <a:t>Advantages</a:t>
            </a:r>
            <a:br>
              <a:rPr lang="en-US" b="1" i="0" u="none" strike="noStrike" dirty="0">
                <a:solidFill>
                  <a:srgbClr val="3C4852"/>
                </a:solidFill>
                <a:effectLst/>
                <a:latin typeface="AvertaStd"/>
              </a:rPr>
            </a:br>
            <a:endParaRPr lang="en-IN" dirty="0"/>
          </a:p>
        </p:txBody>
      </p:sp>
      <p:sp>
        <p:nvSpPr>
          <p:cNvPr id="3" name="Content Placeholder 2">
            <a:extLst>
              <a:ext uri="{FF2B5EF4-FFF2-40B4-BE49-F238E27FC236}">
                <a16:creationId xmlns:a16="http://schemas.microsoft.com/office/drawing/2014/main" id="{D5998923-10F3-7814-3373-43997E7706FA}"/>
              </a:ext>
            </a:extLst>
          </p:cNvPr>
          <p:cNvSpPr>
            <a:spLocks noGrp="1"/>
          </p:cNvSpPr>
          <p:nvPr>
            <p:ph idx="1"/>
          </p:nvPr>
        </p:nvSpPr>
        <p:spPr>
          <a:xfrm>
            <a:off x="1950857" y="1175379"/>
            <a:ext cx="9841452" cy="3777622"/>
          </a:xfrm>
        </p:spPr>
        <p:txBody>
          <a:bodyPr/>
          <a:lstStyle/>
          <a:p>
            <a:pPr algn="l">
              <a:buFont typeface="+mj-lt"/>
              <a:buAutoNum type="arabicPeriod"/>
            </a:pPr>
            <a:r>
              <a:rPr lang="en-US" b="0" i="0" u="none" strike="noStrike" dirty="0">
                <a:solidFill>
                  <a:srgbClr val="3C4852"/>
                </a:solidFill>
                <a:effectLst/>
                <a:latin typeface="AvertaStd"/>
              </a:rPr>
              <a:t>One can easily prepare the dose, and its composition’s elements are found in a wide range.</a:t>
            </a:r>
          </a:p>
          <a:p>
            <a:pPr algn="l">
              <a:buFont typeface="+mj-lt"/>
              <a:buAutoNum type="arabicPeriod"/>
            </a:pPr>
            <a:r>
              <a:rPr lang="en-US" b="0" i="0" u="none" strike="noStrike" dirty="0">
                <a:solidFill>
                  <a:srgbClr val="3C4852"/>
                </a:solidFill>
                <a:effectLst/>
                <a:latin typeface="AvertaStd"/>
              </a:rPr>
              <a:t>Powder doses have a higher shelf life and better physicochemical stability than liquid dosages.</a:t>
            </a:r>
          </a:p>
          <a:p>
            <a:pPr algn="l">
              <a:buFont typeface="+mj-lt"/>
              <a:buAutoNum type="arabicPeriod"/>
            </a:pPr>
            <a:r>
              <a:rPr lang="en-US" b="0" i="0" u="none" strike="noStrike" dirty="0">
                <a:solidFill>
                  <a:srgbClr val="3C4852"/>
                </a:solidFill>
                <a:effectLst/>
                <a:latin typeface="AvertaStd"/>
              </a:rPr>
              <a:t>Consumption of medicines in powder form can be a better option for children and adults who suffer difficulty swallowing capsules and tablets.</a:t>
            </a:r>
          </a:p>
          <a:p>
            <a:pPr algn="l">
              <a:buFont typeface="+mj-lt"/>
              <a:buAutoNum type="arabicPeriod"/>
            </a:pPr>
            <a:r>
              <a:rPr lang="en-US" b="0" i="0" u="none" strike="noStrike" dirty="0">
                <a:solidFill>
                  <a:srgbClr val="3C4852"/>
                </a:solidFill>
                <a:effectLst/>
                <a:latin typeface="AvertaStd"/>
              </a:rPr>
              <a:t>Powder medication is an effective alternative for providing a larger dose to the patient than any other.</a:t>
            </a:r>
          </a:p>
          <a:p>
            <a:pPr algn="l">
              <a:buFont typeface="+mj-lt"/>
              <a:buAutoNum type="arabicPeriod"/>
            </a:pPr>
            <a:r>
              <a:rPr lang="en-US" b="0" i="0" u="none" strike="noStrike" dirty="0">
                <a:solidFill>
                  <a:srgbClr val="3C4852"/>
                </a:solidFill>
                <a:effectLst/>
                <a:latin typeface="AvertaStd"/>
              </a:rPr>
              <a:t>Mixing more than one medical agent provides great versatility to the medicine.</a:t>
            </a:r>
          </a:p>
          <a:p>
            <a:endParaRPr lang="en-IN" dirty="0"/>
          </a:p>
        </p:txBody>
      </p:sp>
    </p:spTree>
    <p:extLst>
      <p:ext uri="{BB962C8B-B14F-4D97-AF65-F5344CB8AC3E}">
        <p14:creationId xmlns:p14="http://schemas.microsoft.com/office/powerpoint/2010/main" val="410871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A597-E263-B755-9CFC-BA5C5C8E7461}"/>
              </a:ext>
            </a:extLst>
          </p:cNvPr>
          <p:cNvSpPr>
            <a:spLocks noGrp="1"/>
          </p:cNvSpPr>
          <p:nvPr>
            <p:ph type="title"/>
          </p:nvPr>
        </p:nvSpPr>
        <p:spPr>
          <a:xfrm>
            <a:off x="1894185" y="261800"/>
            <a:ext cx="8911687" cy="1280890"/>
          </a:xfrm>
        </p:spPr>
        <p:txBody>
          <a:bodyPr/>
          <a:lstStyle/>
          <a:p>
            <a:r>
              <a:rPr lang="en-IN" b="0" i="0" dirty="0">
                <a:solidFill>
                  <a:srgbClr val="3C4852"/>
                </a:solidFill>
                <a:effectLst/>
                <a:latin typeface="AvertaStd"/>
              </a:rPr>
              <a:t>Powder Dosage Forms: </a:t>
            </a:r>
            <a:r>
              <a:rPr lang="en-US" b="1" i="0" u="none" strike="noStrike" dirty="0">
                <a:solidFill>
                  <a:srgbClr val="3C4852"/>
                </a:solidFill>
                <a:effectLst/>
                <a:latin typeface="AvertaStd"/>
              </a:rPr>
              <a:t>Disadvantage </a:t>
            </a:r>
            <a:br>
              <a:rPr lang="en-US" b="1" i="0" u="none" strike="noStrike" dirty="0">
                <a:solidFill>
                  <a:srgbClr val="3C4852"/>
                </a:solidFill>
                <a:effectLst/>
                <a:latin typeface="AvertaStd"/>
              </a:rPr>
            </a:br>
            <a:endParaRPr lang="en-IN" dirty="0"/>
          </a:p>
        </p:txBody>
      </p:sp>
      <p:sp>
        <p:nvSpPr>
          <p:cNvPr id="3" name="Content Placeholder 2">
            <a:extLst>
              <a:ext uri="{FF2B5EF4-FFF2-40B4-BE49-F238E27FC236}">
                <a16:creationId xmlns:a16="http://schemas.microsoft.com/office/drawing/2014/main" id="{BEED44CE-2114-C9E9-AD7E-E60DAD62EC3D}"/>
              </a:ext>
            </a:extLst>
          </p:cNvPr>
          <p:cNvSpPr>
            <a:spLocks noGrp="1"/>
          </p:cNvSpPr>
          <p:nvPr>
            <p:ph idx="1"/>
          </p:nvPr>
        </p:nvSpPr>
        <p:spPr>
          <a:xfrm>
            <a:off x="1638300" y="1264555"/>
            <a:ext cx="8915400" cy="3777622"/>
          </a:xfrm>
        </p:spPr>
        <p:txBody>
          <a:bodyPr/>
          <a:lstStyle/>
          <a:p>
            <a:pPr algn="l">
              <a:buFont typeface="+mj-lt"/>
              <a:buAutoNum type="arabicPeriod"/>
            </a:pPr>
            <a:r>
              <a:rPr lang="en-US" b="0" i="0" u="none" strike="noStrike" dirty="0">
                <a:solidFill>
                  <a:srgbClr val="3C4852"/>
                </a:solidFill>
                <a:effectLst/>
                <a:latin typeface="AvertaStd"/>
              </a:rPr>
              <a:t>The drugs having unpleasant tastes are difficult to consume in powder form.</a:t>
            </a:r>
          </a:p>
          <a:p>
            <a:pPr algn="l">
              <a:buFont typeface="+mj-lt"/>
              <a:buAutoNum type="arabicPeriod"/>
            </a:pPr>
            <a:r>
              <a:rPr lang="en-US" b="0" i="0" u="none" strike="noStrike" dirty="0">
                <a:solidFill>
                  <a:srgbClr val="3C4852"/>
                </a:solidFill>
                <a:effectLst/>
                <a:latin typeface="AvertaStd"/>
              </a:rPr>
              <a:t>The powdered medicine is difficult to carry as it is heavy and bulky.</a:t>
            </a:r>
          </a:p>
          <a:p>
            <a:pPr algn="l">
              <a:buFont typeface="+mj-lt"/>
              <a:buAutoNum type="arabicPeriod"/>
            </a:pPr>
            <a:r>
              <a:rPr lang="en-US" b="0" i="0" u="none" strike="noStrike" dirty="0">
                <a:solidFill>
                  <a:srgbClr val="3C4852"/>
                </a:solidFill>
                <a:effectLst/>
                <a:latin typeface="AvertaStd"/>
              </a:rPr>
              <a:t>The hygroscopic drug is not good for dispensing in powdered form.</a:t>
            </a:r>
          </a:p>
          <a:p>
            <a:pPr algn="l">
              <a:buFont typeface="+mj-lt"/>
              <a:buAutoNum type="arabicPeriod"/>
            </a:pPr>
            <a:r>
              <a:rPr lang="en-US" b="0" i="0" u="none" strike="noStrike" dirty="0">
                <a:solidFill>
                  <a:srgbClr val="3C4852"/>
                </a:solidFill>
                <a:effectLst/>
                <a:latin typeface="AvertaStd"/>
              </a:rPr>
              <a:t>Powdered medication is not suitable where the medicine can harm the stomach or become inactive in the stomach. </a:t>
            </a:r>
          </a:p>
          <a:p>
            <a:endParaRPr lang="en-IN" dirty="0"/>
          </a:p>
        </p:txBody>
      </p:sp>
    </p:spTree>
    <p:extLst>
      <p:ext uri="{BB962C8B-B14F-4D97-AF65-F5344CB8AC3E}">
        <p14:creationId xmlns:p14="http://schemas.microsoft.com/office/powerpoint/2010/main" val="371604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7BAD-DEB4-E1DA-62A8-0A0413B654E7}"/>
              </a:ext>
            </a:extLst>
          </p:cNvPr>
          <p:cNvSpPr>
            <a:spLocks noGrp="1"/>
          </p:cNvSpPr>
          <p:nvPr>
            <p:ph type="title"/>
          </p:nvPr>
        </p:nvSpPr>
        <p:spPr>
          <a:xfrm>
            <a:off x="2592925" y="624110"/>
            <a:ext cx="8911687" cy="643973"/>
          </a:xfrm>
        </p:spPr>
        <p:txBody>
          <a:bodyPr/>
          <a:lstStyle/>
          <a:p>
            <a:r>
              <a:rPr lang="en-IN" b="1" i="0" u="none" strike="noStrike" dirty="0">
                <a:solidFill>
                  <a:srgbClr val="3C4852"/>
                </a:solidFill>
                <a:effectLst/>
                <a:latin typeface="AvertaStd"/>
              </a:rPr>
              <a:t>Types of Powder:</a:t>
            </a:r>
            <a:r>
              <a:rPr lang="en-US" b="1" i="0" u="none" strike="noStrike" dirty="0">
                <a:solidFill>
                  <a:srgbClr val="3C4852"/>
                </a:solidFill>
                <a:effectLst/>
                <a:latin typeface="AvertaStd"/>
              </a:rPr>
              <a:t>Bulk powder</a:t>
            </a:r>
            <a:br>
              <a:rPr lang="en-US" b="1" i="0" u="none" strike="noStrike" dirty="0">
                <a:solidFill>
                  <a:srgbClr val="3C4852"/>
                </a:solidFill>
                <a:effectLst/>
                <a:latin typeface="AvertaStd"/>
              </a:rPr>
            </a:br>
            <a:br>
              <a:rPr lang="en-IN" b="1" i="0" u="none" strike="noStrike" dirty="0">
                <a:solidFill>
                  <a:srgbClr val="3C4852"/>
                </a:solidFill>
                <a:effectLst/>
                <a:latin typeface="AvertaStd"/>
              </a:rPr>
            </a:br>
            <a:endParaRPr lang="en-IN" dirty="0"/>
          </a:p>
        </p:txBody>
      </p:sp>
      <p:sp>
        <p:nvSpPr>
          <p:cNvPr id="3" name="Content Placeholder 2">
            <a:extLst>
              <a:ext uri="{FF2B5EF4-FFF2-40B4-BE49-F238E27FC236}">
                <a16:creationId xmlns:a16="http://schemas.microsoft.com/office/drawing/2014/main" id="{12653EBA-5733-57D9-F123-E4C0E9F3A543}"/>
              </a:ext>
            </a:extLst>
          </p:cNvPr>
          <p:cNvSpPr>
            <a:spLocks noGrp="1"/>
          </p:cNvSpPr>
          <p:nvPr>
            <p:ph idx="1"/>
          </p:nvPr>
        </p:nvSpPr>
        <p:spPr/>
        <p:txBody>
          <a:bodyPr/>
          <a:lstStyle/>
          <a:p>
            <a:pPr algn="l"/>
            <a:r>
              <a:rPr lang="en-US" b="0" i="0" u="none" strike="noStrike" dirty="0">
                <a:solidFill>
                  <a:srgbClr val="3C4852"/>
                </a:solidFill>
                <a:effectLst/>
                <a:latin typeface="AvertaStd"/>
              </a:rPr>
              <a:t>The bulk powder is a finely powdered substance that consists of medicinal drugs and can be used for internal and external uses. </a:t>
            </a:r>
          </a:p>
          <a:p>
            <a:pPr algn="l"/>
            <a:r>
              <a:rPr lang="en-US" b="0" i="0" u="none" strike="noStrike" dirty="0">
                <a:solidFill>
                  <a:srgbClr val="3C4852"/>
                </a:solidFill>
                <a:effectLst/>
                <a:latin typeface="AvertaStd"/>
              </a:rPr>
              <a:t>As the name implies, these powders are used in large quantities, which can be limited by measuring them with the help of teaspoons, cups, etc. </a:t>
            </a:r>
          </a:p>
          <a:p>
            <a:pPr algn="l"/>
            <a:r>
              <a:rPr lang="en-US" b="0" i="0" u="none" strike="noStrike" dirty="0">
                <a:solidFill>
                  <a:srgbClr val="3C4852"/>
                </a:solidFill>
                <a:effectLst/>
                <a:latin typeface="AvertaStd"/>
              </a:rPr>
              <a:t>The major portion of bulk powder is tropical. </a:t>
            </a:r>
          </a:p>
          <a:p>
            <a:endParaRPr lang="en-IN" dirty="0"/>
          </a:p>
        </p:txBody>
      </p:sp>
    </p:spTree>
    <p:extLst>
      <p:ext uri="{BB962C8B-B14F-4D97-AF65-F5344CB8AC3E}">
        <p14:creationId xmlns:p14="http://schemas.microsoft.com/office/powerpoint/2010/main" val="9887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7BAD-DEB4-E1DA-62A8-0A0413B654E7}"/>
              </a:ext>
            </a:extLst>
          </p:cNvPr>
          <p:cNvSpPr>
            <a:spLocks noGrp="1"/>
          </p:cNvSpPr>
          <p:nvPr>
            <p:ph type="title"/>
          </p:nvPr>
        </p:nvSpPr>
        <p:spPr>
          <a:xfrm>
            <a:off x="2592925" y="624110"/>
            <a:ext cx="8911687" cy="643973"/>
          </a:xfrm>
        </p:spPr>
        <p:txBody>
          <a:bodyPr/>
          <a:lstStyle/>
          <a:p>
            <a:r>
              <a:rPr lang="en-IN" b="1" i="0" u="none" strike="noStrike" dirty="0">
                <a:solidFill>
                  <a:srgbClr val="3C4852"/>
                </a:solidFill>
                <a:effectLst/>
                <a:latin typeface="AvertaStd"/>
              </a:rPr>
              <a:t>Types of Powder:</a:t>
            </a:r>
            <a:r>
              <a:rPr lang="en-US" b="1" i="0" u="none" strike="noStrike" dirty="0">
                <a:solidFill>
                  <a:srgbClr val="3C4852"/>
                </a:solidFill>
                <a:effectLst/>
                <a:latin typeface="AvertaStd"/>
              </a:rPr>
              <a:t>Dusting Powder</a:t>
            </a:r>
            <a:br>
              <a:rPr lang="en-US" b="1" i="0" u="none" strike="noStrike" dirty="0">
                <a:solidFill>
                  <a:srgbClr val="3C4852"/>
                </a:solidFill>
                <a:effectLst/>
                <a:latin typeface="AvertaStd"/>
              </a:rPr>
            </a:br>
            <a:br>
              <a:rPr lang="en-IN" b="1" i="0" u="none" strike="noStrike" dirty="0">
                <a:solidFill>
                  <a:srgbClr val="3C4852"/>
                </a:solidFill>
                <a:effectLst/>
                <a:latin typeface="AvertaStd"/>
              </a:rPr>
            </a:br>
            <a:endParaRPr lang="en-IN" dirty="0"/>
          </a:p>
        </p:txBody>
      </p:sp>
      <p:sp>
        <p:nvSpPr>
          <p:cNvPr id="3" name="Content Placeholder 2">
            <a:extLst>
              <a:ext uri="{FF2B5EF4-FFF2-40B4-BE49-F238E27FC236}">
                <a16:creationId xmlns:a16="http://schemas.microsoft.com/office/drawing/2014/main" id="{12653EBA-5733-57D9-F123-E4C0E9F3A543}"/>
              </a:ext>
            </a:extLst>
          </p:cNvPr>
          <p:cNvSpPr>
            <a:spLocks noGrp="1"/>
          </p:cNvSpPr>
          <p:nvPr>
            <p:ph idx="1"/>
          </p:nvPr>
        </p:nvSpPr>
        <p:spPr/>
        <p:txBody>
          <a:bodyPr/>
          <a:lstStyle/>
          <a:p>
            <a:pPr algn="l"/>
            <a:r>
              <a:rPr lang="en-US" b="0" i="0" u="none" strike="noStrike" dirty="0">
                <a:solidFill>
                  <a:srgbClr val="3C4852"/>
                </a:solidFill>
                <a:effectLst/>
                <a:latin typeface="AvertaStd"/>
              </a:rPr>
              <a:t>Dusting powders are those pharmaceutical powders that contain single medicinal agents applied as dusting agents. </a:t>
            </a:r>
          </a:p>
          <a:p>
            <a:pPr algn="l"/>
            <a:r>
              <a:rPr lang="en-US" b="0" i="0" u="none" strike="noStrike" dirty="0">
                <a:solidFill>
                  <a:srgbClr val="3C4852"/>
                </a:solidFill>
                <a:effectLst/>
                <a:latin typeface="AvertaStd"/>
              </a:rPr>
              <a:t>These powders are frequently used as medicinal powder drugs and protect against skin irritation.</a:t>
            </a:r>
          </a:p>
          <a:p>
            <a:pPr algn="l"/>
            <a:r>
              <a:rPr lang="en-US" b="0" i="0" u="none" strike="noStrike" dirty="0">
                <a:solidFill>
                  <a:srgbClr val="3C4852"/>
                </a:solidFill>
                <a:effectLst/>
                <a:latin typeface="AvertaStd"/>
              </a:rPr>
              <a:t> The base for the dusting powder is clay, kaolin, magnesium carbonate, talc and starch. </a:t>
            </a:r>
          </a:p>
          <a:p>
            <a:endParaRPr lang="en-IN" dirty="0"/>
          </a:p>
        </p:txBody>
      </p:sp>
    </p:spTree>
    <p:extLst>
      <p:ext uri="{BB962C8B-B14F-4D97-AF65-F5344CB8AC3E}">
        <p14:creationId xmlns:p14="http://schemas.microsoft.com/office/powerpoint/2010/main" val="114394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5C7A8-1C56-64CF-CD18-B2229F97394B}"/>
              </a:ext>
            </a:extLst>
          </p:cNvPr>
          <p:cNvSpPr>
            <a:spLocks noGrp="1"/>
          </p:cNvSpPr>
          <p:nvPr>
            <p:ph idx="1"/>
          </p:nvPr>
        </p:nvSpPr>
        <p:spPr/>
        <p:txBody>
          <a:bodyPr/>
          <a:lstStyle/>
          <a:p>
            <a:pPr algn="l"/>
            <a:r>
              <a:rPr lang="en-US" b="0" i="0" u="none" strike="noStrike" dirty="0">
                <a:solidFill>
                  <a:srgbClr val="3C4852"/>
                </a:solidFill>
                <a:effectLst/>
                <a:latin typeface="AvertaStd"/>
              </a:rPr>
              <a:t>Douche powder is a powder drug that is used for the cleaning solutions of intimate body parts for hygiene. </a:t>
            </a:r>
          </a:p>
          <a:p>
            <a:pPr algn="l"/>
            <a:r>
              <a:rPr lang="en-US" b="0" i="0" u="none" strike="noStrike" dirty="0">
                <a:solidFill>
                  <a:srgbClr val="3C4852"/>
                </a:solidFill>
                <a:effectLst/>
                <a:latin typeface="AvertaStd"/>
              </a:rPr>
              <a:t>Douche powders are sometimes called douches.</a:t>
            </a:r>
          </a:p>
          <a:p>
            <a:pPr algn="l"/>
            <a:r>
              <a:rPr lang="en-US" b="0" i="0" u="none" strike="noStrike" dirty="0">
                <a:solidFill>
                  <a:srgbClr val="3C4852"/>
                </a:solidFill>
                <a:effectLst/>
                <a:latin typeface="AvertaStd"/>
              </a:rPr>
              <a:t> These powders are prepared for cleaning vaginal problems. </a:t>
            </a:r>
          </a:p>
          <a:p>
            <a:pPr algn="l"/>
            <a:r>
              <a:rPr lang="en-US" b="0" i="0" u="none" strike="noStrike" dirty="0">
                <a:solidFill>
                  <a:srgbClr val="3C4852"/>
                </a:solidFill>
                <a:effectLst/>
                <a:latin typeface="AvertaStd"/>
              </a:rPr>
              <a:t>This Powder is synthesized from the volatile substances, and the pH lies in the parameter of 3.5 to 5. </a:t>
            </a:r>
          </a:p>
          <a:p>
            <a:pPr algn="l"/>
            <a:r>
              <a:rPr lang="en-US" b="0" i="0" u="none" strike="noStrike" dirty="0">
                <a:solidFill>
                  <a:srgbClr val="3C4852"/>
                </a:solidFill>
                <a:effectLst/>
                <a:latin typeface="AvertaStd"/>
              </a:rPr>
              <a:t>Metal foil bags are equipped to prepare the commercial douche powder packets.</a:t>
            </a:r>
          </a:p>
          <a:p>
            <a:endParaRPr lang="en-IN" dirty="0"/>
          </a:p>
        </p:txBody>
      </p:sp>
      <p:sp>
        <p:nvSpPr>
          <p:cNvPr id="4" name="Title 1">
            <a:extLst>
              <a:ext uri="{FF2B5EF4-FFF2-40B4-BE49-F238E27FC236}">
                <a16:creationId xmlns:a16="http://schemas.microsoft.com/office/drawing/2014/main" id="{F7C2F5DF-46C6-4EA8-E3B8-7DE79348AC36}"/>
              </a:ext>
            </a:extLst>
          </p:cNvPr>
          <p:cNvSpPr>
            <a:spLocks noGrp="1"/>
          </p:cNvSpPr>
          <p:nvPr>
            <p:ph type="title"/>
          </p:nvPr>
        </p:nvSpPr>
        <p:spPr>
          <a:xfrm>
            <a:off x="2592388" y="623888"/>
            <a:ext cx="8912225" cy="575184"/>
          </a:xfrm>
        </p:spPr>
        <p:txBody>
          <a:bodyPr/>
          <a:lstStyle/>
          <a:p>
            <a:r>
              <a:rPr lang="en-IN" b="1" i="0" u="none" strike="noStrike" dirty="0">
                <a:solidFill>
                  <a:srgbClr val="3C4852"/>
                </a:solidFill>
                <a:effectLst/>
                <a:latin typeface="AvertaStd"/>
              </a:rPr>
              <a:t>Types of Powder:</a:t>
            </a:r>
            <a:r>
              <a:rPr lang="en-US" b="1" i="0" u="none" strike="noStrike" dirty="0">
                <a:solidFill>
                  <a:srgbClr val="3C4852"/>
                </a:solidFill>
                <a:effectLst/>
                <a:latin typeface="AvertaStd"/>
              </a:rPr>
              <a:t>Douche powder </a:t>
            </a:r>
            <a:endParaRPr lang="en-IN" dirty="0"/>
          </a:p>
        </p:txBody>
      </p:sp>
    </p:spTree>
    <p:extLst>
      <p:ext uri="{BB962C8B-B14F-4D97-AF65-F5344CB8AC3E}">
        <p14:creationId xmlns:p14="http://schemas.microsoft.com/office/powerpoint/2010/main" val="163525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89615-C999-69C0-D31B-F3388E723329}"/>
              </a:ext>
            </a:extLst>
          </p:cNvPr>
          <p:cNvSpPr>
            <a:spLocks noGrp="1"/>
          </p:cNvSpPr>
          <p:nvPr>
            <p:ph idx="1"/>
          </p:nvPr>
        </p:nvSpPr>
        <p:spPr>
          <a:xfrm>
            <a:off x="1890473" y="1905000"/>
            <a:ext cx="8915400" cy="3777622"/>
          </a:xfrm>
        </p:spPr>
        <p:txBody>
          <a:bodyPr/>
          <a:lstStyle/>
          <a:p>
            <a:pPr algn="l"/>
            <a:r>
              <a:rPr lang="en-US" b="0" i="0" u="none" strike="noStrike" dirty="0">
                <a:solidFill>
                  <a:srgbClr val="3C4852"/>
                </a:solidFill>
                <a:effectLst/>
                <a:latin typeface="AvertaStd"/>
              </a:rPr>
              <a:t>Insufflations are the extremely small fine solid particles of the pharmaceutical powder used to inject into the body. </a:t>
            </a:r>
          </a:p>
          <a:p>
            <a:pPr algn="l"/>
            <a:r>
              <a:rPr lang="en-US" b="0" i="0" u="none" strike="noStrike" dirty="0">
                <a:solidFill>
                  <a:srgbClr val="3C4852"/>
                </a:solidFill>
                <a:effectLst/>
                <a:latin typeface="AvertaStd"/>
              </a:rPr>
              <a:t>The Powder can be easily injected into the patient’s body with the help of the insufflator by inhaling the air current when the insufflator bulb gets squeezed. </a:t>
            </a:r>
          </a:p>
          <a:p>
            <a:pPr algn="l"/>
            <a:r>
              <a:rPr lang="en-US" b="0" i="0" u="none" strike="noStrike" dirty="0">
                <a:solidFill>
                  <a:srgbClr val="3C4852"/>
                </a:solidFill>
                <a:effectLst/>
                <a:latin typeface="AvertaStd"/>
              </a:rPr>
              <a:t>These packaged solutions provide an excellent solution for administering insufflation.</a:t>
            </a:r>
          </a:p>
          <a:p>
            <a:endParaRPr lang="en-IN" dirty="0"/>
          </a:p>
        </p:txBody>
      </p:sp>
      <p:sp>
        <p:nvSpPr>
          <p:cNvPr id="4" name="Title 1">
            <a:extLst>
              <a:ext uri="{FF2B5EF4-FFF2-40B4-BE49-F238E27FC236}">
                <a16:creationId xmlns:a16="http://schemas.microsoft.com/office/drawing/2014/main" id="{0025152F-BB01-5F5B-CC1B-F11BF65F3F0B}"/>
              </a:ext>
            </a:extLst>
          </p:cNvPr>
          <p:cNvSpPr>
            <a:spLocks noGrp="1"/>
          </p:cNvSpPr>
          <p:nvPr>
            <p:ph type="title"/>
          </p:nvPr>
        </p:nvSpPr>
        <p:spPr>
          <a:xfrm>
            <a:off x="2592388" y="623888"/>
            <a:ext cx="8912225" cy="1281112"/>
          </a:xfrm>
        </p:spPr>
        <p:txBody>
          <a:bodyPr/>
          <a:lstStyle/>
          <a:p>
            <a:r>
              <a:rPr lang="en-IN" b="1" i="0" u="none" strike="noStrike" dirty="0">
                <a:solidFill>
                  <a:srgbClr val="3C4852"/>
                </a:solidFill>
                <a:effectLst/>
                <a:latin typeface="AvertaStd"/>
              </a:rPr>
              <a:t>Types of Powder:</a:t>
            </a:r>
            <a:r>
              <a:rPr lang="en-US" b="1" i="0" u="none" strike="noStrike" dirty="0">
                <a:solidFill>
                  <a:srgbClr val="3C4852"/>
                </a:solidFill>
                <a:effectLst/>
                <a:latin typeface="AvertaStd"/>
              </a:rPr>
              <a:t>Insufflations</a:t>
            </a:r>
            <a:br>
              <a:rPr lang="en-US" b="1" i="0" u="none" strike="noStrike" dirty="0">
                <a:solidFill>
                  <a:srgbClr val="3C4852"/>
                </a:solidFill>
                <a:effectLst/>
                <a:latin typeface="AvertaStd"/>
              </a:rPr>
            </a:br>
            <a:br>
              <a:rPr lang="en-IN" b="1" i="0" u="none" strike="noStrike" dirty="0">
                <a:solidFill>
                  <a:srgbClr val="3C4852"/>
                </a:solidFill>
                <a:effectLst/>
                <a:latin typeface="AvertaStd"/>
              </a:rPr>
            </a:br>
            <a:endParaRPr lang="en-IN" dirty="0"/>
          </a:p>
        </p:txBody>
      </p:sp>
    </p:spTree>
    <p:extLst>
      <p:ext uri="{BB962C8B-B14F-4D97-AF65-F5344CB8AC3E}">
        <p14:creationId xmlns:p14="http://schemas.microsoft.com/office/powerpoint/2010/main" val="1464398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227</TotalTime>
  <Words>695</Words>
  <Application>Microsoft Office PowerPoint</Application>
  <PresentationFormat>Widescreen</PresentationFormat>
  <Paragraphs>45</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AvertaStd</vt:lpstr>
      <vt:lpstr>Calibri</vt:lpstr>
      <vt:lpstr>Calibri Light</vt:lpstr>
      <vt:lpstr>Office Theme</vt:lpstr>
      <vt:lpstr>Pharmaceutical Powder Dosage Forms</vt:lpstr>
      <vt:lpstr>Powder Dosage Forms</vt:lpstr>
      <vt:lpstr>PowerPoint Presentation</vt:lpstr>
      <vt:lpstr>Powder Dosage Forms:Advantages </vt:lpstr>
      <vt:lpstr>Powder Dosage Forms: Disadvantage  </vt:lpstr>
      <vt:lpstr>Types of Powder:Bulk powder  </vt:lpstr>
      <vt:lpstr>Types of Powder:Dusting Powder  </vt:lpstr>
      <vt:lpstr>Types of Powder:Douche powder </vt:lpstr>
      <vt:lpstr>Types of Powder:Insufflations  </vt:lpstr>
      <vt:lpstr>Types of Powder: Snuffs  </vt:lpstr>
      <vt:lpstr>Types of Powder:Powder sprays  </vt:lpstr>
      <vt:lpstr>Types of Powder:Efflorescent Powder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Powder Dosage Forms</dc:title>
  <dc:creator>Meenakshi Gupta</dc:creator>
  <cp:lastModifiedBy>Meenakshi Gupta</cp:lastModifiedBy>
  <cp:revision>1</cp:revision>
  <dcterms:created xsi:type="dcterms:W3CDTF">2023-09-19T05:02:22Z</dcterms:created>
  <dcterms:modified xsi:type="dcterms:W3CDTF">2023-09-19T08:49:59Z</dcterms:modified>
</cp:coreProperties>
</file>