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94" r:id="rId2"/>
    <p:sldId id="277" r:id="rId3"/>
    <p:sldId id="302" r:id="rId4"/>
    <p:sldId id="303" r:id="rId5"/>
    <p:sldId id="296" r:id="rId6"/>
    <p:sldId id="304" r:id="rId7"/>
    <p:sldId id="305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15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E4F69-C50D-492A-A90C-D4995B4AAB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5E417-41BE-4A00-A3D5-D13C13DF741B}">
      <dgm:prSet phldrT="[Text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छात्रों को नवीन शब्दावली का ज्ञान कराकर उनके शब्द भण्डार में वृद्धि करना</a:t>
          </a:r>
          <a:r>
            <a:rPr lang="en-US" sz="2000" b="1" dirty="0" smtClean="0">
              <a:solidFill>
                <a:schemeClr val="tx1"/>
              </a:solidFill>
              <a:latin typeface="Arial Black" pitchFamily="34" charset="0"/>
            </a:rPr>
            <a:t>	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D6B35F9-F026-446F-B463-0E7B529EB38B}" type="parTrans" cxnId="{67EE6F81-5F95-45C4-92B1-58116AD3BB7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14B37A75-1983-4F70-B3A2-5A568C0205B7}" type="sibTrans" cxnId="{67EE6F81-5F95-45C4-92B1-58116AD3BB7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83DAA9E1-91F5-435A-B3CC-AC827A6453FA}">
      <dgm:prSet phldrT="[Text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छात्रों को पाठ्यगत भावों और विचारों को ग्रहण करने के योग्य बनाना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A39F5193-E435-40B8-B5ED-1079A4FF681A}" type="parTrans" cxnId="{C82B7A39-6304-4D5C-A6BE-486AF3775F6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B3308A3F-824C-4744-B07B-E84EB5457F25}" type="sibTrans" cxnId="{C82B7A39-6304-4D5C-A6BE-486AF3775F6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338A4E4E-497C-4C24-B855-29EDE4DF8690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छात्रों को हिन्दी गद्य-खण्डों का शुद्ध उच्चारण युक्त वाचन की योग्यता प्रदान करना</a:t>
          </a:r>
          <a:endParaRPr lang="en-US" sz="2000" b="1" dirty="0" smtClean="0">
            <a:solidFill>
              <a:schemeClr val="tx1"/>
            </a:solidFill>
            <a:latin typeface="Arial Black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BE52F0F-AD78-445E-A55A-1A16F9263A07}" type="parTrans" cxnId="{96B06426-9EC3-4B66-9835-A7C96EF7338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90EC0E89-CC63-4812-9DC2-8D8D6BB4265B}" type="sibTrans" cxnId="{96B06426-9EC3-4B66-9835-A7C96EF7338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AF3C8BF5-2EA1-42FC-AFB0-D7AF398A58B0}">
      <dgm:prSet phldrT="[Text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छात्रों का चारित्रिक एवं बौद्धिक विकास करना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8E36C1B8-43A5-4109-BCAA-73FA1607A89E}" type="parTrans" cxnId="{22B40BB5-E445-413D-8691-5DEF7C7DA3C9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A76CB61B-0E1E-4459-B15C-5503437FD28A}" type="sibTrans" cxnId="{22B40BB5-E445-413D-8691-5DEF7C7DA3C9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08AD65E9-85D2-4E85-A6A4-66CB82E07F98}">
      <dgm:prSet phldrT="[Text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छात्रों में हिन्दी भाषा के प्रति अनुराग उत्पन्न करना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CC7DEF9A-EFBD-4E93-82D7-5E363452AF84}" type="parTrans" cxnId="{656090C6-AA77-4413-8BE0-60322ED0F22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DCA5D96D-7001-4D8B-B1DD-353F5C9F4E3B}" type="sibTrans" cxnId="{656090C6-AA77-4413-8BE0-60322ED0F22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8B77F146-4BEB-4D51-9EB1-CD3180BBD933}">
      <dgm:prSet phldrT="[Text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छात्रों की तर्क शक्ति एवं विचार शक्ति का विकास करना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52B92E9C-0DF7-4B57-8BDB-7937324F23A2}" type="parTrans" cxnId="{0615A885-EDCB-415B-989E-059E68AC8C9B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05F0DFCB-B13A-45C3-9570-56C7E01947B2}" type="sibTrans" cxnId="{0615A885-EDCB-415B-989E-059E68AC8C9B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39BC66BE-67CD-44F8-965A-CA7443B5D4D4}" type="pres">
      <dgm:prSet presAssocID="{4B6E4F69-C50D-492A-A90C-D4995B4AAB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84DEA-F622-4A5F-ABB2-F58C46F127EB}" type="pres">
      <dgm:prSet presAssocID="{338A4E4E-497C-4C24-B855-29EDE4DF869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02BB6-73E0-456C-9082-0161364D7126}" type="pres">
      <dgm:prSet presAssocID="{90EC0E89-CC63-4812-9DC2-8D8D6BB4265B}" presName="spacer" presStyleCnt="0"/>
      <dgm:spPr/>
      <dgm:t>
        <a:bodyPr/>
        <a:lstStyle/>
        <a:p>
          <a:endParaRPr lang="en-US"/>
        </a:p>
      </dgm:t>
    </dgm:pt>
    <dgm:pt modelId="{CE080E08-0078-4E9A-958C-E3D25E1551C1}" type="pres">
      <dgm:prSet presAssocID="{6325E417-41BE-4A00-A3D5-D13C13DF741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21AED-2E65-4FC9-BA06-0D49AB27BF5A}" type="pres">
      <dgm:prSet presAssocID="{14B37A75-1983-4F70-B3A2-5A568C0205B7}" presName="spacer" presStyleCnt="0"/>
      <dgm:spPr/>
      <dgm:t>
        <a:bodyPr/>
        <a:lstStyle/>
        <a:p>
          <a:endParaRPr lang="en-US"/>
        </a:p>
      </dgm:t>
    </dgm:pt>
    <dgm:pt modelId="{86871EC9-61C8-4D37-B4B9-4DD90BD41BB3}" type="pres">
      <dgm:prSet presAssocID="{83DAA9E1-91F5-435A-B3CC-AC827A6453F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80FC0-3B3C-4458-A9E9-A0D1DD528232}" type="pres">
      <dgm:prSet presAssocID="{B3308A3F-824C-4744-B07B-E84EB5457F25}" presName="spacer" presStyleCnt="0"/>
      <dgm:spPr/>
      <dgm:t>
        <a:bodyPr/>
        <a:lstStyle/>
        <a:p>
          <a:endParaRPr lang="en-US"/>
        </a:p>
      </dgm:t>
    </dgm:pt>
    <dgm:pt modelId="{B89FDCE7-95B5-48CA-B7FC-1A69189A2256}" type="pres">
      <dgm:prSet presAssocID="{AF3C8BF5-2EA1-42FC-AFB0-D7AF398A58B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2BF37-7E49-4594-A38F-C418F4153190}" type="pres">
      <dgm:prSet presAssocID="{A76CB61B-0E1E-4459-B15C-5503437FD28A}" presName="spacer" presStyleCnt="0"/>
      <dgm:spPr/>
      <dgm:t>
        <a:bodyPr/>
        <a:lstStyle/>
        <a:p>
          <a:endParaRPr lang="en-US"/>
        </a:p>
      </dgm:t>
    </dgm:pt>
    <dgm:pt modelId="{B355EA2E-366C-4426-ABE7-5908C90D2BC6}" type="pres">
      <dgm:prSet presAssocID="{08AD65E9-85D2-4E85-A6A4-66CB82E07F9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70630-16EF-4114-B200-274E1CB7ABEC}" type="pres">
      <dgm:prSet presAssocID="{DCA5D96D-7001-4D8B-B1DD-353F5C9F4E3B}" presName="spacer" presStyleCnt="0"/>
      <dgm:spPr/>
      <dgm:t>
        <a:bodyPr/>
        <a:lstStyle/>
        <a:p>
          <a:endParaRPr lang="en-US"/>
        </a:p>
      </dgm:t>
    </dgm:pt>
    <dgm:pt modelId="{33779B8D-B1F8-47A0-85F8-A4CC314F7154}" type="pres">
      <dgm:prSet presAssocID="{8B77F146-4BEB-4D51-9EB1-CD3180BBD93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6090C6-AA77-4413-8BE0-60322ED0F220}" srcId="{4B6E4F69-C50D-492A-A90C-D4995B4AAB9F}" destId="{08AD65E9-85D2-4E85-A6A4-66CB82E07F98}" srcOrd="4" destOrd="0" parTransId="{CC7DEF9A-EFBD-4E93-82D7-5E363452AF84}" sibTransId="{DCA5D96D-7001-4D8B-B1DD-353F5C9F4E3B}"/>
    <dgm:cxn modelId="{75549E67-2C60-4AEB-BE76-7B751E173A91}" type="presOf" srcId="{83DAA9E1-91F5-435A-B3CC-AC827A6453FA}" destId="{86871EC9-61C8-4D37-B4B9-4DD90BD41BB3}" srcOrd="0" destOrd="0" presId="urn:microsoft.com/office/officeart/2005/8/layout/vList2"/>
    <dgm:cxn modelId="{27F65819-6745-4E27-B5F0-B0721D7C4633}" type="presOf" srcId="{AF3C8BF5-2EA1-42FC-AFB0-D7AF398A58B0}" destId="{B89FDCE7-95B5-48CA-B7FC-1A69189A2256}" srcOrd="0" destOrd="0" presId="urn:microsoft.com/office/officeart/2005/8/layout/vList2"/>
    <dgm:cxn modelId="{22B40BB5-E445-413D-8691-5DEF7C7DA3C9}" srcId="{4B6E4F69-C50D-492A-A90C-D4995B4AAB9F}" destId="{AF3C8BF5-2EA1-42FC-AFB0-D7AF398A58B0}" srcOrd="3" destOrd="0" parTransId="{8E36C1B8-43A5-4109-BCAA-73FA1607A89E}" sibTransId="{A76CB61B-0E1E-4459-B15C-5503437FD28A}"/>
    <dgm:cxn modelId="{0615A885-EDCB-415B-989E-059E68AC8C9B}" srcId="{4B6E4F69-C50D-492A-A90C-D4995B4AAB9F}" destId="{8B77F146-4BEB-4D51-9EB1-CD3180BBD933}" srcOrd="5" destOrd="0" parTransId="{52B92E9C-0DF7-4B57-8BDB-7937324F23A2}" sibTransId="{05F0DFCB-B13A-45C3-9570-56C7E01947B2}"/>
    <dgm:cxn modelId="{D52E2262-B010-4610-94A7-004D27B623BB}" type="presOf" srcId="{4B6E4F69-C50D-492A-A90C-D4995B4AAB9F}" destId="{39BC66BE-67CD-44F8-965A-CA7443B5D4D4}" srcOrd="0" destOrd="0" presId="urn:microsoft.com/office/officeart/2005/8/layout/vList2"/>
    <dgm:cxn modelId="{307D42CE-B8B6-4918-B6D9-C0D6D1CCC8ED}" type="presOf" srcId="{08AD65E9-85D2-4E85-A6A4-66CB82E07F98}" destId="{B355EA2E-366C-4426-ABE7-5908C90D2BC6}" srcOrd="0" destOrd="0" presId="urn:microsoft.com/office/officeart/2005/8/layout/vList2"/>
    <dgm:cxn modelId="{C82B7A39-6304-4D5C-A6BE-486AF3775F60}" srcId="{4B6E4F69-C50D-492A-A90C-D4995B4AAB9F}" destId="{83DAA9E1-91F5-435A-B3CC-AC827A6453FA}" srcOrd="2" destOrd="0" parTransId="{A39F5193-E435-40B8-B5ED-1079A4FF681A}" sibTransId="{B3308A3F-824C-4744-B07B-E84EB5457F25}"/>
    <dgm:cxn modelId="{10DE8888-0596-40BE-B34D-1EE80D141C65}" type="presOf" srcId="{338A4E4E-497C-4C24-B855-29EDE4DF8690}" destId="{9D784DEA-F622-4A5F-ABB2-F58C46F127EB}" srcOrd="0" destOrd="0" presId="urn:microsoft.com/office/officeart/2005/8/layout/vList2"/>
    <dgm:cxn modelId="{11B7447C-160A-4EE4-9FC4-A5B3650DC49B}" type="presOf" srcId="{6325E417-41BE-4A00-A3D5-D13C13DF741B}" destId="{CE080E08-0078-4E9A-958C-E3D25E1551C1}" srcOrd="0" destOrd="0" presId="urn:microsoft.com/office/officeart/2005/8/layout/vList2"/>
    <dgm:cxn modelId="{E941E7C9-A7E8-42A7-AB5E-C0B099700509}" type="presOf" srcId="{8B77F146-4BEB-4D51-9EB1-CD3180BBD933}" destId="{33779B8D-B1F8-47A0-85F8-A4CC314F7154}" srcOrd="0" destOrd="0" presId="urn:microsoft.com/office/officeart/2005/8/layout/vList2"/>
    <dgm:cxn modelId="{96B06426-9EC3-4B66-9835-A7C96EF7338F}" srcId="{4B6E4F69-C50D-492A-A90C-D4995B4AAB9F}" destId="{338A4E4E-497C-4C24-B855-29EDE4DF8690}" srcOrd="0" destOrd="0" parTransId="{DBE52F0F-AD78-445E-A55A-1A16F9263A07}" sibTransId="{90EC0E89-CC63-4812-9DC2-8D8D6BB4265B}"/>
    <dgm:cxn modelId="{67EE6F81-5F95-45C4-92B1-58116AD3BB70}" srcId="{4B6E4F69-C50D-492A-A90C-D4995B4AAB9F}" destId="{6325E417-41BE-4A00-A3D5-D13C13DF741B}" srcOrd="1" destOrd="0" parTransId="{AD6B35F9-F026-446F-B463-0E7B529EB38B}" sibTransId="{14B37A75-1983-4F70-B3A2-5A568C0205B7}"/>
    <dgm:cxn modelId="{C1E1B1FD-46C3-4AF0-95CA-00164EB86B70}" type="presParOf" srcId="{39BC66BE-67CD-44F8-965A-CA7443B5D4D4}" destId="{9D784DEA-F622-4A5F-ABB2-F58C46F127EB}" srcOrd="0" destOrd="0" presId="urn:microsoft.com/office/officeart/2005/8/layout/vList2"/>
    <dgm:cxn modelId="{B62CC2D3-1C43-46D0-AD15-A81C8F22CEA8}" type="presParOf" srcId="{39BC66BE-67CD-44F8-965A-CA7443B5D4D4}" destId="{BF102BB6-73E0-456C-9082-0161364D7126}" srcOrd="1" destOrd="0" presId="urn:microsoft.com/office/officeart/2005/8/layout/vList2"/>
    <dgm:cxn modelId="{41335AC4-EC8F-4348-9850-252FD31FD2EF}" type="presParOf" srcId="{39BC66BE-67CD-44F8-965A-CA7443B5D4D4}" destId="{CE080E08-0078-4E9A-958C-E3D25E1551C1}" srcOrd="2" destOrd="0" presId="urn:microsoft.com/office/officeart/2005/8/layout/vList2"/>
    <dgm:cxn modelId="{6813F06F-7024-436E-9ED9-76AC56573E48}" type="presParOf" srcId="{39BC66BE-67CD-44F8-965A-CA7443B5D4D4}" destId="{85C21AED-2E65-4FC9-BA06-0D49AB27BF5A}" srcOrd="3" destOrd="0" presId="urn:microsoft.com/office/officeart/2005/8/layout/vList2"/>
    <dgm:cxn modelId="{89064F12-D692-463C-A4A7-3D7B0995EC90}" type="presParOf" srcId="{39BC66BE-67CD-44F8-965A-CA7443B5D4D4}" destId="{86871EC9-61C8-4D37-B4B9-4DD90BD41BB3}" srcOrd="4" destOrd="0" presId="urn:microsoft.com/office/officeart/2005/8/layout/vList2"/>
    <dgm:cxn modelId="{2C60CF57-F98C-48AA-9B44-E19FDC2259D6}" type="presParOf" srcId="{39BC66BE-67CD-44F8-965A-CA7443B5D4D4}" destId="{8E380FC0-3B3C-4458-A9E9-A0D1DD528232}" srcOrd="5" destOrd="0" presId="urn:microsoft.com/office/officeart/2005/8/layout/vList2"/>
    <dgm:cxn modelId="{DA52BFB9-7EE8-441D-A637-BE15E557559C}" type="presParOf" srcId="{39BC66BE-67CD-44F8-965A-CA7443B5D4D4}" destId="{B89FDCE7-95B5-48CA-B7FC-1A69189A2256}" srcOrd="6" destOrd="0" presId="urn:microsoft.com/office/officeart/2005/8/layout/vList2"/>
    <dgm:cxn modelId="{52517BF8-0B0C-4A86-918D-9443EF98981A}" type="presParOf" srcId="{39BC66BE-67CD-44F8-965A-CA7443B5D4D4}" destId="{C0D2BF37-7E49-4594-A38F-C418F4153190}" srcOrd="7" destOrd="0" presId="urn:microsoft.com/office/officeart/2005/8/layout/vList2"/>
    <dgm:cxn modelId="{E6813996-C84F-46D6-9DB8-07B4061E5AFA}" type="presParOf" srcId="{39BC66BE-67CD-44F8-965A-CA7443B5D4D4}" destId="{B355EA2E-366C-4426-ABE7-5908C90D2BC6}" srcOrd="8" destOrd="0" presId="urn:microsoft.com/office/officeart/2005/8/layout/vList2"/>
    <dgm:cxn modelId="{6CE695F7-6FE0-43CF-BAD3-436859F5A524}" type="presParOf" srcId="{39BC66BE-67CD-44F8-965A-CA7443B5D4D4}" destId="{35E70630-16EF-4114-B200-274E1CB7ABEC}" srcOrd="9" destOrd="0" presId="urn:microsoft.com/office/officeart/2005/8/layout/vList2"/>
    <dgm:cxn modelId="{E920E4BB-E79B-43DF-A54A-0E61E45217F0}" type="presParOf" srcId="{39BC66BE-67CD-44F8-965A-CA7443B5D4D4}" destId="{33779B8D-B1F8-47A0-85F8-A4CC314F715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E4F69-C50D-492A-A90C-D4995B4AAB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5E417-41BE-4A00-A3D5-D13C13DF741B}">
      <dgm:prSet phldrT="[Text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छात्रों के शब्द भण्डार एवं सूक्ति- भण्डार में वृद्धि करना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D6B35F9-F026-446F-B463-0E7B529EB38B}" type="parTrans" cxnId="{67EE6F81-5F95-45C4-92B1-58116AD3BB7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14B37A75-1983-4F70-B3A2-5A568C0205B7}" type="sibTrans" cxnId="{67EE6F81-5F95-45C4-92B1-58116AD3BB7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83DAA9E1-91F5-435A-B3CC-AC827A6453FA}">
      <dgm:prSet phldrT="[Text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छात्रों को विभिन्न गद्य लेखकों की भाषा शैली से परिचित कराना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A39F5193-E435-40B8-B5ED-1079A4FF681A}" type="parTrans" cxnId="{C82B7A39-6304-4D5C-A6BE-486AF3775F6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B3308A3F-824C-4744-B07B-E84EB5457F25}" type="sibTrans" cxnId="{C82B7A39-6304-4D5C-A6BE-486AF3775F6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338A4E4E-497C-4C24-B855-29EDE4DF8690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हिन्दी गद्य-खण्डों का उचित आरोह-अवरोह एवं विराम चिह्नों को दृष्टिगत रखकर शुद्ध वाचन की योग्यता प्रदान करना</a:t>
          </a:r>
          <a:endParaRPr lang="en-US" sz="2000" b="1" dirty="0" smtClean="0">
            <a:solidFill>
              <a:schemeClr val="tx1"/>
            </a:solidFill>
            <a:latin typeface="Arial Black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BE52F0F-AD78-445E-A55A-1A16F9263A07}" type="parTrans" cxnId="{96B06426-9EC3-4B66-9835-A7C96EF7338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90EC0E89-CC63-4812-9DC2-8D8D6BB4265B}" type="sibTrans" cxnId="{96B06426-9EC3-4B66-9835-A7C96EF7338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AF3C8BF5-2EA1-42FC-AFB0-D7AF398A58B0}">
      <dgm:prSet phldrT="[Text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छात्रों को पाठ्यगत आदर्शों का ज्ञान कराकर चरित्र निर्माण हेतु प्रोत्साहित करना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8E36C1B8-43A5-4109-BCAA-73FA1607A89E}" type="parTrans" cxnId="{22B40BB5-E445-413D-8691-5DEF7C7DA3C9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A76CB61B-0E1E-4459-B15C-5503437FD28A}" type="sibTrans" cxnId="{22B40BB5-E445-413D-8691-5DEF7C7DA3C9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08AD65E9-85D2-4E85-A6A4-66CB82E07F98}">
      <dgm:prSet phldrT="[Text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छात्रों की तर्क शक्ति का विकास करना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CC7DEF9A-EFBD-4E93-82D7-5E363452AF84}" type="parTrans" cxnId="{656090C6-AA77-4413-8BE0-60322ED0F22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DCA5D96D-7001-4D8B-B1DD-353F5C9F4E3B}" type="sibTrans" cxnId="{656090C6-AA77-4413-8BE0-60322ED0F22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8B77F146-4BEB-4D51-9EB1-CD3180BBD933}">
      <dgm:prSet phldrT="[Text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हिन्दी भाषा के माध्यम से छात्रों में 'वसुधैव कुटुम्बकम्' की भावना जागृत करना एवं 'विश्वबन्धुत्वम्' हेतुप्रेरित करना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52B92E9C-0DF7-4B57-8BDB-7937324F23A2}" type="parTrans" cxnId="{0615A885-EDCB-415B-989E-059E68AC8C9B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05F0DFCB-B13A-45C3-9570-56C7E01947B2}" type="sibTrans" cxnId="{0615A885-EDCB-415B-989E-059E68AC8C9B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39BC66BE-67CD-44F8-965A-CA7443B5D4D4}" type="pres">
      <dgm:prSet presAssocID="{4B6E4F69-C50D-492A-A90C-D4995B4AAB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84DEA-F622-4A5F-ABB2-F58C46F127EB}" type="pres">
      <dgm:prSet presAssocID="{338A4E4E-497C-4C24-B855-29EDE4DF869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02BB6-73E0-456C-9082-0161364D7126}" type="pres">
      <dgm:prSet presAssocID="{90EC0E89-CC63-4812-9DC2-8D8D6BB4265B}" presName="spacer" presStyleCnt="0"/>
      <dgm:spPr/>
      <dgm:t>
        <a:bodyPr/>
        <a:lstStyle/>
        <a:p>
          <a:endParaRPr lang="en-US"/>
        </a:p>
      </dgm:t>
    </dgm:pt>
    <dgm:pt modelId="{CE080E08-0078-4E9A-958C-E3D25E1551C1}" type="pres">
      <dgm:prSet presAssocID="{6325E417-41BE-4A00-A3D5-D13C13DF741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21AED-2E65-4FC9-BA06-0D49AB27BF5A}" type="pres">
      <dgm:prSet presAssocID="{14B37A75-1983-4F70-B3A2-5A568C0205B7}" presName="spacer" presStyleCnt="0"/>
      <dgm:spPr/>
      <dgm:t>
        <a:bodyPr/>
        <a:lstStyle/>
        <a:p>
          <a:endParaRPr lang="en-US"/>
        </a:p>
      </dgm:t>
    </dgm:pt>
    <dgm:pt modelId="{86871EC9-61C8-4D37-B4B9-4DD90BD41BB3}" type="pres">
      <dgm:prSet presAssocID="{83DAA9E1-91F5-435A-B3CC-AC827A6453F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80FC0-3B3C-4458-A9E9-A0D1DD528232}" type="pres">
      <dgm:prSet presAssocID="{B3308A3F-824C-4744-B07B-E84EB5457F25}" presName="spacer" presStyleCnt="0"/>
      <dgm:spPr/>
      <dgm:t>
        <a:bodyPr/>
        <a:lstStyle/>
        <a:p>
          <a:endParaRPr lang="en-US"/>
        </a:p>
      </dgm:t>
    </dgm:pt>
    <dgm:pt modelId="{B89FDCE7-95B5-48CA-B7FC-1A69189A2256}" type="pres">
      <dgm:prSet presAssocID="{AF3C8BF5-2EA1-42FC-AFB0-D7AF398A58B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2BF37-7E49-4594-A38F-C418F4153190}" type="pres">
      <dgm:prSet presAssocID="{A76CB61B-0E1E-4459-B15C-5503437FD28A}" presName="spacer" presStyleCnt="0"/>
      <dgm:spPr/>
      <dgm:t>
        <a:bodyPr/>
        <a:lstStyle/>
        <a:p>
          <a:endParaRPr lang="en-US"/>
        </a:p>
      </dgm:t>
    </dgm:pt>
    <dgm:pt modelId="{B355EA2E-366C-4426-ABE7-5908C90D2BC6}" type="pres">
      <dgm:prSet presAssocID="{08AD65E9-85D2-4E85-A6A4-66CB82E07F9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70630-16EF-4114-B200-274E1CB7ABEC}" type="pres">
      <dgm:prSet presAssocID="{DCA5D96D-7001-4D8B-B1DD-353F5C9F4E3B}" presName="spacer" presStyleCnt="0"/>
      <dgm:spPr/>
      <dgm:t>
        <a:bodyPr/>
        <a:lstStyle/>
        <a:p>
          <a:endParaRPr lang="en-US"/>
        </a:p>
      </dgm:t>
    </dgm:pt>
    <dgm:pt modelId="{33779B8D-B1F8-47A0-85F8-A4CC314F7154}" type="pres">
      <dgm:prSet presAssocID="{8B77F146-4BEB-4D51-9EB1-CD3180BBD93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6090C6-AA77-4413-8BE0-60322ED0F220}" srcId="{4B6E4F69-C50D-492A-A90C-D4995B4AAB9F}" destId="{08AD65E9-85D2-4E85-A6A4-66CB82E07F98}" srcOrd="4" destOrd="0" parTransId="{CC7DEF9A-EFBD-4E93-82D7-5E363452AF84}" sibTransId="{DCA5D96D-7001-4D8B-B1DD-353F5C9F4E3B}"/>
    <dgm:cxn modelId="{0615A885-EDCB-415B-989E-059E68AC8C9B}" srcId="{4B6E4F69-C50D-492A-A90C-D4995B4AAB9F}" destId="{8B77F146-4BEB-4D51-9EB1-CD3180BBD933}" srcOrd="5" destOrd="0" parTransId="{52B92E9C-0DF7-4B57-8BDB-7937324F23A2}" sibTransId="{05F0DFCB-B13A-45C3-9570-56C7E01947B2}"/>
    <dgm:cxn modelId="{DCD3D8EB-A06B-4371-9B81-D6234238186F}" type="presOf" srcId="{4B6E4F69-C50D-492A-A90C-D4995B4AAB9F}" destId="{39BC66BE-67CD-44F8-965A-CA7443B5D4D4}" srcOrd="0" destOrd="0" presId="urn:microsoft.com/office/officeart/2005/8/layout/vList2"/>
    <dgm:cxn modelId="{22B40BB5-E445-413D-8691-5DEF7C7DA3C9}" srcId="{4B6E4F69-C50D-492A-A90C-D4995B4AAB9F}" destId="{AF3C8BF5-2EA1-42FC-AFB0-D7AF398A58B0}" srcOrd="3" destOrd="0" parTransId="{8E36C1B8-43A5-4109-BCAA-73FA1607A89E}" sibTransId="{A76CB61B-0E1E-4459-B15C-5503437FD28A}"/>
    <dgm:cxn modelId="{7672DC1F-5920-4444-A526-14B07085B249}" type="presOf" srcId="{8B77F146-4BEB-4D51-9EB1-CD3180BBD933}" destId="{33779B8D-B1F8-47A0-85F8-A4CC314F7154}" srcOrd="0" destOrd="0" presId="urn:microsoft.com/office/officeart/2005/8/layout/vList2"/>
    <dgm:cxn modelId="{4B24B512-5086-4E9A-8486-23CD83AA6E61}" type="presOf" srcId="{AF3C8BF5-2EA1-42FC-AFB0-D7AF398A58B0}" destId="{B89FDCE7-95B5-48CA-B7FC-1A69189A2256}" srcOrd="0" destOrd="0" presId="urn:microsoft.com/office/officeart/2005/8/layout/vList2"/>
    <dgm:cxn modelId="{C82B7A39-6304-4D5C-A6BE-486AF3775F60}" srcId="{4B6E4F69-C50D-492A-A90C-D4995B4AAB9F}" destId="{83DAA9E1-91F5-435A-B3CC-AC827A6453FA}" srcOrd="2" destOrd="0" parTransId="{A39F5193-E435-40B8-B5ED-1079A4FF681A}" sibTransId="{B3308A3F-824C-4744-B07B-E84EB5457F25}"/>
    <dgm:cxn modelId="{59E2C9E8-6C32-41A1-944E-50A6E77659ED}" type="presOf" srcId="{83DAA9E1-91F5-435A-B3CC-AC827A6453FA}" destId="{86871EC9-61C8-4D37-B4B9-4DD90BD41BB3}" srcOrd="0" destOrd="0" presId="urn:microsoft.com/office/officeart/2005/8/layout/vList2"/>
    <dgm:cxn modelId="{96B06426-9EC3-4B66-9835-A7C96EF7338F}" srcId="{4B6E4F69-C50D-492A-A90C-D4995B4AAB9F}" destId="{338A4E4E-497C-4C24-B855-29EDE4DF8690}" srcOrd="0" destOrd="0" parTransId="{DBE52F0F-AD78-445E-A55A-1A16F9263A07}" sibTransId="{90EC0E89-CC63-4812-9DC2-8D8D6BB4265B}"/>
    <dgm:cxn modelId="{46B731D6-CEEB-4953-B21D-A5DA64B269A7}" type="presOf" srcId="{6325E417-41BE-4A00-A3D5-D13C13DF741B}" destId="{CE080E08-0078-4E9A-958C-E3D25E1551C1}" srcOrd="0" destOrd="0" presId="urn:microsoft.com/office/officeart/2005/8/layout/vList2"/>
    <dgm:cxn modelId="{51B74C8E-5FAC-437A-9BB1-D1AE466F7E8F}" type="presOf" srcId="{338A4E4E-497C-4C24-B855-29EDE4DF8690}" destId="{9D784DEA-F622-4A5F-ABB2-F58C46F127EB}" srcOrd="0" destOrd="0" presId="urn:microsoft.com/office/officeart/2005/8/layout/vList2"/>
    <dgm:cxn modelId="{8C8583C1-D78B-45DF-9B68-27B4B9D1CA76}" type="presOf" srcId="{08AD65E9-85D2-4E85-A6A4-66CB82E07F98}" destId="{B355EA2E-366C-4426-ABE7-5908C90D2BC6}" srcOrd="0" destOrd="0" presId="urn:microsoft.com/office/officeart/2005/8/layout/vList2"/>
    <dgm:cxn modelId="{67EE6F81-5F95-45C4-92B1-58116AD3BB70}" srcId="{4B6E4F69-C50D-492A-A90C-D4995B4AAB9F}" destId="{6325E417-41BE-4A00-A3D5-D13C13DF741B}" srcOrd="1" destOrd="0" parTransId="{AD6B35F9-F026-446F-B463-0E7B529EB38B}" sibTransId="{14B37A75-1983-4F70-B3A2-5A568C0205B7}"/>
    <dgm:cxn modelId="{ABE351C2-5A48-45B2-B124-0FB887FA0BDB}" type="presParOf" srcId="{39BC66BE-67CD-44F8-965A-CA7443B5D4D4}" destId="{9D784DEA-F622-4A5F-ABB2-F58C46F127EB}" srcOrd="0" destOrd="0" presId="urn:microsoft.com/office/officeart/2005/8/layout/vList2"/>
    <dgm:cxn modelId="{1C7DE754-B0CC-4B73-BA0E-2C0717271712}" type="presParOf" srcId="{39BC66BE-67CD-44F8-965A-CA7443B5D4D4}" destId="{BF102BB6-73E0-456C-9082-0161364D7126}" srcOrd="1" destOrd="0" presId="urn:microsoft.com/office/officeart/2005/8/layout/vList2"/>
    <dgm:cxn modelId="{63608C18-2B84-4304-827D-E0CAEB2DAFAA}" type="presParOf" srcId="{39BC66BE-67CD-44F8-965A-CA7443B5D4D4}" destId="{CE080E08-0078-4E9A-958C-E3D25E1551C1}" srcOrd="2" destOrd="0" presId="urn:microsoft.com/office/officeart/2005/8/layout/vList2"/>
    <dgm:cxn modelId="{78EBFCEA-F480-4516-9D43-1D74FD779B97}" type="presParOf" srcId="{39BC66BE-67CD-44F8-965A-CA7443B5D4D4}" destId="{85C21AED-2E65-4FC9-BA06-0D49AB27BF5A}" srcOrd="3" destOrd="0" presId="urn:microsoft.com/office/officeart/2005/8/layout/vList2"/>
    <dgm:cxn modelId="{E9765074-32C5-445E-BFF0-FE89CDED7D12}" type="presParOf" srcId="{39BC66BE-67CD-44F8-965A-CA7443B5D4D4}" destId="{86871EC9-61C8-4D37-B4B9-4DD90BD41BB3}" srcOrd="4" destOrd="0" presId="urn:microsoft.com/office/officeart/2005/8/layout/vList2"/>
    <dgm:cxn modelId="{FE375330-6C6D-42F8-862A-D4AA51A80620}" type="presParOf" srcId="{39BC66BE-67CD-44F8-965A-CA7443B5D4D4}" destId="{8E380FC0-3B3C-4458-A9E9-A0D1DD528232}" srcOrd="5" destOrd="0" presId="urn:microsoft.com/office/officeart/2005/8/layout/vList2"/>
    <dgm:cxn modelId="{D73DA55C-50B9-4908-90CB-2B8D054C72DE}" type="presParOf" srcId="{39BC66BE-67CD-44F8-965A-CA7443B5D4D4}" destId="{B89FDCE7-95B5-48CA-B7FC-1A69189A2256}" srcOrd="6" destOrd="0" presId="urn:microsoft.com/office/officeart/2005/8/layout/vList2"/>
    <dgm:cxn modelId="{D8EE88C4-B6BE-4260-86A5-9A8BE7DB8608}" type="presParOf" srcId="{39BC66BE-67CD-44F8-965A-CA7443B5D4D4}" destId="{C0D2BF37-7E49-4594-A38F-C418F4153190}" srcOrd="7" destOrd="0" presId="urn:microsoft.com/office/officeart/2005/8/layout/vList2"/>
    <dgm:cxn modelId="{2B2EDDD4-4827-4AF8-85CC-72CE8A0DD8DF}" type="presParOf" srcId="{39BC66BE-67CD-44F8-965A-CA7443B5D4D4}" destId="{B355EA2E-366C-4426-ABE7-5908C90D2BC6}" srcOrd="8" destOrd="0" presId="urn:microsoft.com/office/officeart/2005/8/layout/vList2"/>
    <dgm:cxn modelId="{95729E90-3250-437F-B355-4F2B42A5B88D}" type="presParOf" srcId="{39BC66BE-67CD-44F8-965A-CA7443B5D4D4}" destId="{35E70630-16EF-4114-B200-274E1CB7ABEC}" srcOrd="9" destOrd="0" presId="urn:microsoft.com/office/officeart/2005/8/layout/vList2"/>
    <dgm:cxn modelId="{BF45829B-8545-4436-8F5D-BF2501DBA363}" type="presParOf" srcId="{39BC66BE-67CD-44F8-965A-CA7443B5D4D4}" destId="{33779B8D-B1F8-47A0-85F8-A4CC314F715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6E4F69-C50D-492A-A90C-D4995B4AAB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5E417-41BE-4A00-A3D5-D13C13DF741B}">
      <dgm:prSet phldrT="[Text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व्याख्या विधि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D6B35F9-F026-446F-B463-0E7B529EB38B}" type="parTrans" cxnId="{67EE6F81-5F95-45C4-92B1-58116AD3BB7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14B37A75-1983-4F70-B3A2-5A568C0205B7}" type="sibTrans" cxnId="{67EE6F81-5F95-45C4-92B1-58116AD3BB7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83DAA9E1-91F5-435A-B3CC-AC827A6453FA}">
      <dgm:prSet phldrT="[Text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हरबार्टीय विधि</a:t>
          </a:r>
          <a:endParaRPr lang="en-US" sz="20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A39F5193-E435-40B8-B5ED-1079A4FF681A}" type="parTrans" cxnId="{C82B7A39-6304-4D5C-A6BE-486AF3775F6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B3308A3F-824C-4744-B07B-E84EB5457F25}" type="sibTrans" cxnId="{C82B7A39-6304-4D5C-A6BE-486AF3775F6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338A4E4E-497C-4C24-B855-29EDE4DF8690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2000" dirty="0" smtClean="0">
              <a:solidFill>
                <a:schemeClr val="tx1"/>
              </a:solidFill>
            </a:rPr>
            <a:t>पाठ्यपुस्तक विधि</a:t>
          </a:r>
          <a:endParaRPr lang="en-US" sz="2000" b="1" dirty="0" smtClean="0">
            <a:solidFill>
              <a:schemeClr val="tx1"/>
            </a:solidFill>
            <a:latin typeface="Arial Black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BE52F0F-AD78-445E-A55A-1A16F9263A07}" type="parTrans" cxnId="{96B06426-9EC3-4B66-9835-A7C96EF7338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90EC0E89-CC63-4812-9DC2-8D8D6BB4265B}" type="sibTrans" cxnId="{96B06426-9EC3-4B66-9835-A7C96EF7338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Arial Black" pitchFamily="34" charset="0"/>
          </a:endParaRPr>
        </a:p>
      </dgm:t>
    </dgm:pt>
    <dgm:pt modelId="{39BC66BE-67CD-44F8-965A-CA7443B5D4D4}" type="pres">
      <dgm:prSet presAssocID="{4B6E4F69-C50D-492A-A90C-D4995B4AAB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84DEA-F622-4A5F-ABB2-F58C46F127EB}" type="pres">
      <dgm:prSet presAssocID="{338A4E4E-497C-4C24-B855-29EDE4DF86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02BB6-73E0-456C-9082-0161364D7126}" type="pres">
      <dgm:prSet presAssocID="{90EC0E89-CC63-4812-9DC2-8D8D6BB4265B}" presName="spacer" presStyleCnt="0"/>
      <dgm:spPr/>
      <dgm:t>
        <a:bodyPr/>
        <a:lstStyle/>
        <a:p>
          <a:endParaRPr lang="en-US"/>
        </a:p>
      </dgm:t>
    </dgm:pt>
    <dgm:pt modelId="{CE080E08-0078-4E9A-958C-E3D25E1551C1}" type="pres">
      <dgm:prSet presAssocID="{6325E417-41BE-4A00-A3D5-D13C13DF74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21AED-2E65-4FC9-BA06-0D49AB27BF5A}" type="pres">
      <dgm:prSet presAssocID="{14B37A75-1983-4F70-B3A2-5A568C0205B7}" presName="spacer" presStyleCnt="0"/>
      <dgm:spPr/>
      <dgm:t>
        <a:bodyPr/>
        <a:lstStyle/>
        <a:p>
          <a:endParaRPr lang="en-US"/>
        </a:p>
      </dgm:t>
    </dgm:pt>
    <dgm:pt modelId="{86871EC9-61C8-4D37-B4B9-4DD90BD41BB3}" type="pres">
      <dgm:prSet presAssocID="{83DAA9E1-91F5-435A-B3CC-AC827A6453F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2B7A39-6304-4D5C-A6BE-486AF3775F60}" srcId="{4B6E4F69-C50D-492A-A90C-D4995B4AAB9F}" destId="{83DAA9E1-91F5-435A-B3CC-AC827A6453FA}" srcOrd="2" destOrd="0" parTransId="{A39F5193-E435-40B8-B5ED-1079A4FF681A}" sibTransId="{B3308A3F-824C-4744-B07B-E84EB5457F25}"/>
    <dgm:cxn modelId="{19244440-21F9-440C-A7CA-53043FE022DC}" type="presOf" srcId="{6325E417-41BE-4A00-A3D5-D13C13DF741B}" destId="{CE080E08-0078-4E9A-958C-E3D25E1551C1}" srcOrd="0" destOrd="0" presId="urn:microsoft.com/office/officeart/2005/8/layout/vList2"/>
    <dgm:cxn modelId="{67EE6F81-5F95-45C4-92B1-58116AD3BB70}" srcId="{4B6E4F69-C50D-492A-A90C-D4995B4AAB9F}" destId="{6325E417-41BE-4A00-A3D5-D13C13DF741B}" srcOrd="1" destOrd="0" parTransId="{AD6B35F9-F026-446F-B463-0E7B529EB38B}" sibTransId="{14B37A75-1983-4F70-B3A2-5A568C0205B7}"/>
    <dgm:cxn modelId="{80252C9C-0070-460B-9FF9-611F3EC2B9D8}" type="presOf" srcId="{83DAA9E1-91F5-435A-B3CC-AC827A6453FA}" destId="{86871EC9-61C8-4D37-B4B9-4DD90BD41BB3}" srcOrd="0" destOrd="0" presId="urn:microsoft.com/office/officeart/2005/8/layout/vList2"/>
    <dgm:cxn modelId="{96B06426-9EC3-4B66-9835-A7C96EF7338F}" srcId="{4B6E4F69-C50D-492A-A90C-D4995B4AAB9F}" destId="{338A4E4E-497C-4C24-B855-29EDE4DF8690}" srcOrd="0" destOrd="0" parTransId="{DBE52F0F-AD78-445E-A55A-1A16F9263A07}" sibTransId="{90EC0E89-CC63-4812-9DC2-8D8D6BB4265B}"/>
    <dgm:cxn modelId="{19D1564E-741D-4A2A-9A72-4D8B4F739DE3}" type="presOf" srcId="{338A4E4E-497C-4C24-B855-29EDE4DF8690}" destId="{9D784DEA-F622-4A5F-ABB2-F58C46F127EB}" srcOrd="0" destOrd="0" presId="urn:microsoft.com/office/officeart/2005/8/layout/vList2"/>
    <dgm:cxn modelId="{6D08EEB1-CBD3-4667-BC03-4B29D225D5D7}" type="presOf" srcId="{4B6E4F69-C50D-492A-A90C-D4995B4AAB9F}" destId="{39BC66BE-67CD-44F8-965A-CA7443B5D4D4}" srcOrd="0" destOrd="0" presId="urn:microsoft.com/office/officeart/2005/8/layout/vList2"/>
    <dgm:cxn modelId="{46B1D133-9634-4F0B-BE7D-B13158DA6BF1}" type="presParOf" srcId="{39BC66BE-67CD-44F8-965A-CA7443B5D4D4}" destId="{9D784DEA-F622-4A5F-ABB2-F58C46F127EB}" srcOrd="0" destOrd="0" presId="urn:microsoft.com/office/officeart/2005/8/layout/vList2"/>
    <dgm:cxn modelId="{40C78AEA-9E52-4C24-A43B-7498A52F68F9}" type="presParOf" srcId="{39BC66BE-67CD-44F8-965A-CA7443B5D4D4}" destId="{BF102BB6-73E0-456C-9082-0161364D7126}" srcOrd="1" destOrd="0" presId="urn:microsoft.com/office/officeart/2005/8/layout/vList2"/>
    <dgm:cxn modelId="{950C5C90-FFC5-4BAD-BA76-9A40B09E13F8}" type="presParOf" srcId="{39BC66BE-67CD-44F8-965A-CA7443B5D4D4}" destId="{CE080E08-0078-4E9A-958C-E3D25E1551C1}" srcOrd="2" destOrd="0" presId="urn:microsoft.com/office/officeart/2005/8/layout/vList2"/>
    <dgm:cxn modelId="{FB2FBA69-902E-455F-82E9-109200101376}" type="presParOf" srcId="{39BC66BE-67CD-44F8-965A-CA7443B5D4D4}" destId="{85C21AED-2E65-4FC9-BA06-0D49AB27BF5A}" srcOrd="3" destOrd="0" presId="urn:microsoft.com/office/officeart/2005/8/layout/vList2"/>
    <dgm:cxn modelId="{58333340-0D51-4C1B-9AEE-1DBEA2653C2E}" type="presParOf" srcId="{39BC66BE-67CD-44F8-965A-CA7443B5D4D4}" destId="{86871EC9-61C8-4D37-B4B9-4DD90BD41B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361615-7B6B-4425-B6FF-B1F3B0280F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F5259-2339-492C-BD6F-9DD88D5E241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i-IN" dirty="0" smtClean="0">
              <a:solidFill>
                <a:schemeClr val="tx1"/>
              </a:solidFill>
            </a:rPr>
            <a:t>पाठ्यपुस्तक विधि</a:t>
          </a:r>
          <a:endParaRPr lang="en-US" u="sng" dirty="0"/>
        </a:p>
      </dgm:t>
    </dgm:pt>
    <dgm:pt modelId="{F7691189-17F9-428B-B3DF-73044DA9FE97}" type="parTrans" cxnId="{911636E6-667A-4B1E-9B69-06CB39343B50}">
      <dgm:prSet/>
      <dgm:spPr/>
      <dgm:t>
        <a:bodyPr/>
        <a:lstStyle/>
        <a:p>
          <a:endParaRPr lang="en-US"/>
        </a:p>
      </dgm:t>
    </dgm:pt>
    <dgm:pt modelId="{DADC8389-B327-413D-81F0-0F62FB72EAB9}" type="sibTrans" cxnId="{911636E6-667A-4B1E-9B69-06CB39343B50}">
      <dgm:prSet/>
      <dgm:spPr/>
      <dgm:t>
        <a:bodyPr/>
        <a:lstStyle/>
        <a:p>
          <a:endParaRPr lang="en-US"/>
        </a:p>
      </dgm:t>
    </dgm:pt>
    <dgm:pt modelId="{65E8D3C6-F3E9-4F53-8190-CC49B54EBAA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इस विधि में सर्वप्रथम शिक्षक प्रस्तुत गद्य-खण्ड का आदर्श वाचन करता है।</a:t>
          </a:r>
          <a:endParaRPr lang="en-US" i="1" dirty="0"/>
        </a:p>
      </dgm:t>
    </dgm:pt>
    <dgm:pt modelId="{58DA0369-17B5-4DF9-B400-78B4B1619A25}" type="parTrans" cxnId="{B9AE6F2D-A829-48E1-83DB-2EF5B232B865}">
      <dgm:prSet/>
      <dgm:spPr/>
      <dgm:t>
        <a:bodyPr/>
        <a:lstStyle/>
        <a:p>
          <a:endParaRPr lang="en-US"/>
        </a:p>
      </dgm:t>
    </dgm:pt>
    <dgm:pt modelId="{F6124D38-3599-4D8D-8C46-FF4FA123B14D}" type="sibTrans" cxnId="{B9AE6F2D-A829-48E1-83DB-2EF5B232B865}">
      <dgm:prSet/>
      <dgm:spPr/>
      <dgm:t>
        <a:bodyPr/>
        <a:lstStyle/>
        <a:p>
          <a:endParaRPr lang="en-US"/>
        </a:p>
      </dgm:t>
    </dgm:pt>
    <dgm:pt modelId="{A80DCDB0-4D3C-4F01-8C79-C1BAF5E1FFE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तत्पश्चात् छात्रों में अनुकरण वाचन कराता है।</a:t>
          </a:r>
          <a:endParaRPr lang="en-US" i="1" dirty="0"/>
        </a:p>
      </dgm:t>
    </dgm:pt>
    <dgm:pt modelId="{FF442B11-CE0A-463E-829B-A5213595694A}" type="parTrans" cxnId="{E57C4E67-4C92-480A-B90D-65537CAF5CF8}">
      <dgm:prSet/>
      <dgm:spPr/>
      <dgm:t>
        <a:bodyPr/>
        <a:lstStyle/>
        <a:p>
          <a:endParaRPr lang="en-US"/>
        </a:p>
      </dgm:t>
    </dgm:pt>
    <dgm:pt modelId="{632A87F1-9BDB-4AAF-9C38-8FA03AFECF7A}" type="sibTrans" cxnId="{E57C4E67-4C92-480A-B90D-65537CAF5CF8}">
      <dgm:prSet/>
      <dgm:spPr/>
      <dgm:t>
        <a:bodyPr/>
        <a:lstStyle/>
        <a:p>
          <a:endParaRPr lang="en-US"/>
        </a:p>
      </dgm:t>
    </dgm:pt>
    <dgm:pt modelId="{256B3C4C-7CF8-4620-8562-6B55386DD99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तदुपरान्त नवीन एवं कठिन शब्दों को व्याख्या को जाती है।</a:t>
          </a:r>
          <a:endParaRPr lang="en-US" i="1" dirty="0"/>
        </a:p>
      </dgm:t>
    </dgm:pt>
    <dgm:pt modelId="{82FFDE15-37AE-461B-B1FE-052B3563D14B}" type="parTrans" cxnId="{3DC4FA86-A88A-4205-A720-D85B7E941576}">
      <dgm:prSet/>
      <dgm:spPr/>
      <dgm:t>
        <a:bodyPr/>
        <a:lstStyle/>
        <a:p>
          <a:endParaRPr lang="en-US"/>
        </a:p>
      </dgm:t>
    </dgm:pt>
    <dgm:pt modelId="{A11C3A55-F7B2-424B-B43C-4D53EFC48FB4}" type="sibTrans" cxnId="{3DC4FA86-A88A-4205-A720-D85B7E941576}">
      <dgm:prSet/>
      <dgm:spPr/>
      <dgm:t>
        <a:bodyPr/>
        <a:lstStyle/>
        <a:p>
          <a:endParaRPr lang="en-US"/>
        </a:p>
      </dgm:t>
    </dgm:pt>
    <dgm:pt modelId="{92926FB6-0BB1-45E2-970E-D8498446391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अन्त में गद्य खण्डों या अनुच्छेदों को स्पष्ट किया जाता है।</a:t>
          </a:r>
          <a:endParaRPr lang="en-US" i="1" dirty="0"/>
        </a:p>
      </dgm:t>
    </dgm:pt>
    <dgm:pt modelId="{76F53E82-674B-4113-BDDD-A4882E32CDAE}" type="parTrans" cxnId="{35D6D6F8-499B-4BF9-BA37-43CFF28F202D}">
      <dgm:prSet/>
      <dgm:spPr/>
      <dgm:t>
        <a:bodyPr/>
        <a:lstStyle/>
        <a:p>
          <a:endParaRPr lang="en-US"/>
        </a:p>
      </dgm:t>
    </dgm:pt>
    <dgm:pt modelId="{6DB6DD52-9175-48E7-AAC3-F25A737318DB}" type="sibTrans" cxnId="{35D6D6F8-499B-4BF9-BA37-43CFF28F202D}">
      <dgm:prSet/>
      <dgm:spPr/>
      <dgm:t>
        <a:bodyPr/>
        <a:lstStyle/>
        <a:p>
          <a:endParaRPr lang="en-US"/>
        </a:p>
      </dgm:t>
    </dgm:pt>
    <dgm:pt modelId="{44BFB2AE-811F-4898-B01C-808184F9323F}" type="pres">
      <dgm:prSet presAssocID="{B7361615-7B6B-4425-B6FF-B1F3B0280F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F93869-8FDF-4D82-BBDD-8AD901D7E0B5}" type="pres">
      <dgm:prSet presAssocID="{54CF5259-2339-492C-BD6F-9DD88D5E2418}" presName="parentLin" presStyleCnt="0"/>
      <dgm:spPr/>
    </dgm:pt>
    <dgm:pt modelId="{3C4C28B9-B9E8-47D4-973F-3AFB0E89CA5E}" type="pres">
      <dgm:prSet presAssocID="{54CF5259-2339-492C-BD6F-9DD88D5E241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FB23D4C-597C-4036-93B0-76AF300CEAF0}" type="pres">
      <dgm:prSet presAssocID="{54CF5259-2339-492C-BD6F-9DD88D5E24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F0B49-CDF9-461D-A979-00C829D9CBA8}" type="pres">
      <dgm:prSet presAssocID="{54CF5259-2339-492C-BD6F-9DD88D5E2418}" presName="negativeSpace" presStyleCnt="0"/>
      <dgm:spPr/>
    </dgm:pt>
    <dgm:pt modelId="{E1815DD1-51A0-48EF-8446-271A14E3A082}" type="pres">
      <dgm:prSet presAssocID="{54CF5259-2339-492C-BD6F-9DD88D5E241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7C4E67-4C92-480A-B90D-65537CAF5CF8}" srcId="{54CF5259-2339-492C-BD6F-9DD88D5E2418}" destId="{A80DCDB0-4D3C-4F01-8C79-C1BAF5E1FFEA}" srcOrd="1" destOrd="0" parTransId="{FF442B11-CE0A-463E-829B-A5213595694A}" sibTransId="{632A87F1-9BDB-4AAF-9C38-8FA03AFECF7A}"/>
    <dgm:cxn modelId="{8CC93435-8E30-4760-9AC8-A5333333147F}" type="presOf" srcId="{B7361615-7B6B-4425-B6FF-B1F3B0280F9A}" destId="{44BFB2AE-811F-4898-B01C-808184F9323F}" srcOrd="0" destOrd="0" presId="urn:microsoft.com/office/officeart/2005/8/layout/list1"/>
    <dgm:cxn modelId="{57F5C333-517C-427A-BC5C-2D05F81B688D}" type="presOf" srcId="{54CF5259-2339-492C-BD6F-9DD88D5E2418}" destId="{3C4C28B9-B9E8-47D4-973F-3AFB0E89CA5E}" srcOrd="0" destOrd="0" presId="urn:microsoft.com/office/officeart/2005/8/layout/list1"/>
    <dgm:cxn modelId="{35D6D6F8-499B-4BF9-BA37-43CFF28F202D}" srcId="{54CF5259-2339-492C-BD6F-9DD88D5E2418}" destId="{92926FB6-0BB1-45E2-970E-D84984463911}" srcOrd="3" destOrd="0" parTransId="{76F53E82-674B-4113-BDDD-A4882E32CDAE}" sibTransId="{6DB6DD52-9175-48E7-AAC3-F25A737318DB}"/>
    <dgm:cxn modelId="{B9AE6F2D-A829-48E1-83DB-2EF5B232B865}" srcId="{54CF5259-2339-492C-BD6F-9DD88D5E2418}" destId="{65E8D3C6-F3E9-4F53-8190-CC49B54EBAAA}" srcOrd="0" destOrd="0" parTransId="{58DA0369-17B5-4DF9-B400-78B4B1619A25}" sibTransId="{F6124D38-3599-4D8D-8C46-FF4FA123B14D}"/>
    <dgm:cxn modelId="{87F8835F-723B-4F24-9DF8-34349DC3A68F}" type="presOf" srcId="{A80DCDB0-4D3C-4F01-8C79-C1BAF5E1FFEA}" destId="{E1815DD1-51A0-48EF-8446-271A14E3A082}" srcOrd="0" destOrd="1" presId="urn:microsoft.com/office/officeart/2005/8/layout/list1"/>
    <dgm:cxn modelId="{3DC4FA86-A88A-4205-A720-D85B7E941576}" srcId="{54CF5259-2339-492C-BD6F-9DD88D5E2418}" destId="{256B3C4C-7CF8-4620-8562-6B55386DD991}" srcOrd="2" destOrd="0" parTransId="{82FFDE15-37AE-461B-B1FE-052B3563D14B}" sibTransId="{A11C3A55-F7B2-424B-B43C-4D53EFC48FB4}"/>
    <dgm:cxn modelId="{359D37E5-39C2-48D5-B8A6-48C428F2C2EC}" type="presOf" srcId="{256B3C4C-7CF8-4620-8562-6B55386DD991}" destId="{E1815DD1-51A0-48EF-8446-271A14E3A082}" srcOrd="0" destOrd="2" presId="urn:microsoft.com/office/officeart/2005/8/layout/list1"/>
    <dgm:cxn modelId="{911636E6-667A-4B1E-9B69-06CB39343B50}" srcId="{B7361615-7B6B-4425-B6FF-B1F3B0280F9A}" destId="{54CF5259-2339-492C-BD6F-9DD88D5E2418}" srcOrd="0" destOrd="0" parTransId="{F7691189-17F9-428B-B3DF-73044DA9FE97}" sibTransId="{DADC8389-B327-413D-81F0-0F62FB72EAB9}"/>
    <dgm:cxn modelId="{587F2F2A-F868-4042-9EE1-6BD151EF57AE}" type="presOf" srcId="{54CF5259-2339-492C-BD6F-9DD88D5E2418}" destId="{4FB23D4C-597C-4036-93B0-76AF300CEAF0}" srcOrd="1" destOrd="0" presId="urn:microsoft.com/office/officeart/2005/8/layout/list1"/>
    <dgm:cxn modelId="{2773E5A8-F713-41B1-A759-F9FB69CDA0BE}" type="presOf" srcId="{65E8D3C6-F3E9-4F53-8190-CC49B54EBAAA}" destId="{E1815DD1-51A0-48EF-8446-271A14E3A082}" srcOrd="0" destOrd="0" presId="urn:microsoft.com/office/officeart/2005/8/layout/list1"/>
    <dgm:cxn modelId="{4815A7F0-F5FF-4C02-813C-0E3AB20B16D4}" type="presOf" srcId="{92926FB6-0BB1-45E2-970E-D84984463911}" destId="{E1815DD1-51A0-48EF-8446-271A14E3A082}" srcOrd="0" destOrd="3" presId="urn:microsoft.com/office/officeart/2005/8/layout/list1"/>
    <dgm:cxn modelId="{FD50A206-7AF5-4776-914F-1ADBB2AA895B}" type="presParOf" srcId="{44BFB2AE-811F-4898-B01C-808184F9323F}" destId="{49F93869-8FDF-4D82-BBDD-8AD901D7E0B5}" srcOrd="0" destOrd="0" presId="urn:microsoft.com/office/officeart/2005/8/layout/list1"/>
    <dgm:cxn modelId="{69846BD8-7375-4CFD-9B13-8160D25E5360}" type="presParOf" srcId="{49F93869-8FDF-4D82-BBDD-8AD901D7E0B5}" destId="{3C4C28B9-B9E8-47D4-973F-3AFB0E89CA5E}" srcOrd="0" destOrd="0" presId="urn:microsoft.com/office/officeart/2005/8/layout/list1"/>
    <dgm:cxn modelId="{75AC0492-8375-4E02-9A49-B6237ABC0176}" type="presParOf" srcId="{49F93869-8FDF-4D82-BBDD-8AD901D7E0B5}" destId="{4FB23D4C-597C-4036-93B0-76AF300CEAF0}" srcOrd="1" destOrd="0" presId="urn:microsoft.com/office/officeart/2005/8/layout/list1"/>
    <dgm:cxn modelId="{5AE0AFA1-FB35-43D1-932A-DEF63F0F5903}" type="presParOf" srcId="{44BFB2AE-811F-4898-B01C-808184F9323F}" destId="{475F0B49-CDF9-461D-A979-00C829D9CBA8}" srcOrd="1" destOrd="0" presId="urn:microsoft.com/office/officeart/2005/8/layout/list1"/>
    <dgm:cxn modelId="{6935C4C1-D7A6-454F-B08F-3A8B26B6A5B2}" type="presParOf" srcId="{44BFB2AE-811F-4898-B01C-808184F9323F}" destId="{E1815DD1-51A0-48EF-8446-271A14E3A08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361615-7B6B-4425-B6FF-B1F3B0280F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7F59AF-71C9-4983-925C-5AB61016253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इस विधि में शिक्षक प्रस्तुत गद्य-खण्ड या अनुच्छेद को पड़ता हुआ एक-एक शब्द के अर्थ को स्पष्ट करता</a:t>
          </a:r>
          <a:r>
            <a:rPr lang="en-US" i="1" dirty="0" smtClean="0"/>
            <a:t> </a:t>
          </a:r>
          <a:r>
            <a:rPr lang="hi-IN" i="1" dirty="0" smtClean="0"/>
            <a:t>है।</a:t>
          </a:r>
          <a:endParaRPr lang="en-US" i="1" dirty="0"/>
        </a:p>
      </dgm:t>
    </dgm:pt>
    <dgm:pt modelId="{19ACBEA2-A746-4E75-B5D2-193A7FCBCBB5}" type="parTrans" cxnId="{BB5244BC-3015-4473-B133-36E2A9C7DF0A}">
      <dgm:prSet/>
      <dgm:spPr/>
      <dgm:t>
        <a:bodyPr/>
        <a:lstStyle/>
        <a:p>
          <a:endParaRPr lang="en-US"/>
        </a:p>
      </dgm:t>
    </dgm:pt>
    <dgm:pt modelId="{A135B8C8-3463-45BB-9986-EC291FF06380}" type="sibTrans" cxnId="{BB5244BC-3015-4473-B133-36E2A9C7DF0A}">
      <dgm:prSet/>
      <dgm:spPr/>
      <dgm:t>
        <a:bodyPr/>
        <a:lstStyle/>
        <a:p>
          <a:endParaRPr lang="en-US"/>
        </a:p>
      </dgm:t>
    </dgm:pt>
    <dgm:pt modelId="{2136A458-2FE7-4036-8B85-FCEA330B2BA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i-IN" i="1" dirty="0" smtClean="0"/>
            <a:t>व्याख्या विधि- </a:t>
          </a:r>
          <a:endParaRPr lang="en-US" u="sng" dirty="0"/>
        </a:p>
      </dgm:t>
    </dgm:pt>
    <dgm:pt modelId="{F2208BE4-2580-4516-8EC6-CCAF41CF03EF}" type="sibTrans" cxnId="{22A3227E-34D4-4C47-A87F-4B95D23C77D9}">
      <dgm:prSet/>
      <dgm:spPr/>
      <dgm:t>
        <a:bodyPr/>
        <a:lstStyle/>
        <a:p>
          <a:endParaRPr lang="en-US"/>
        </a:p>
      </dgm:t>
    </dgm:pt>
    <dgm:pt modelId="{D8384F7C-0A0C-48C1-B939-B4EF202EE215}" type="parTrans" cxnId="{22A3227E-34D4-4C47-A87F-4B95D23C77D9}">
      <dgm:prSet/>
      <dgm:spPr/>
      <dgm:t>
        <a:bodyPr/>
        <a:lstStyle/>
        <a:p>
          <a:endParaRPr lang="en-US"/>
        </a:p>
      </dgm:t>
    </dgm:pt>
    <dgm:pt modelId="{DE38AF99-AD54-40F7-9AD5-6CB7614F35A7}">
      <dgm:prSet/>
      <dgm:spPr/>
      <dgm:t>
        <a:bodyPr/>
        <a:lstStyle/>
        <a:p>
          <a:endParaRPr lang="en-US" i="1" dirty="0"/>
        </a:p>
      </dgm:t>
    </dgm:pt>
    <dgm:pt modelId="{0E451E56-3E0F-4CBD-993A-4EC2660A95AB}" type="parTrans" cxnId="{2FB516F1-5732-4A51-8F95-1B3F14D5D6C9}">
      <dgm:prSet/>
      <dgm:spPr/>
      <dgm:t>
        <a:bodyPr/>
        <a:lstStyle/>
        <a:p>
          <a:endParaRPr lang="en-US"/>
        </a:p>
      </dgm:t>
    </dgm:pt>
    <dgm:pt modelId="{D5CD39B5-5229-4F4B-9811-B7C1D7F25A27}" type="sibTrans" cxnId="{2FB516F1-5732-4A51-8F95-1B3F14D5D6C9}">
      <dgm:prSet/>
      <dgm:spPr/>
      <dgm:t>
        <a:bodyPr/>
        <a:lstStyle/>
        <a:p>
          <a:endParaRPr lang="en-US"/>
        </a:p>
      </dgm:t>
    </dgm:pt>
    <dgm:pt modelId="{D7C0E610-F24D-48FD-BFB2-AFFF1CF909C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कठिन शब्द को सन्धि-विच्छेद, समास विग्रह एवं व्युत्पत्ति द्वारा स्पष्ट किया जाता है।</a:t>
          </a:r>
          <a:endParaRPr lang="en-US" i="1" dirty="0"/>
        </a:p>
      </dgm:t>
    </dgm:pt>
    <dgm:pt modelId="{9422406B-F8D8-43B2-906E-4C506800A87A}" type="parTrans" cxnId="{1C7C094E-F66D-4177-A197-017F68C67DC2}">
      <dgm:prSet/>
      <dgm:spPr/>
      <dgm:t>
        <a:bodyPr/>
        <a:lstStyle/>
        <a:p>
          <a:endParaRPr lang="en-US"/>
        </a:p>
      </dgm:t>
    </dgm:pt>
    <dgm:pt modelId="{073A5596-D713-48D2-927F-C701643C6917}" type="sibTrans" cxnId="{1C7C094E-F66D-4177-A197-017F68C67DC2}">
      <dgm:prSet/>
      <dgm:spPr/>
      <dgm:t>
        <a:bodyPr/>
        <a:lstStyle/>
        <a:p>
          <a:endParaRPr lang="en-US"/>
        </a:p>
      </dgm:t>
    </dgm:pt>
    <dgm:pt modelId="{2154310B-B339-4A9C-B634-9258B7FADDF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अन्त में प्रस्तुत गद्य-खण्ड या अनुच्छेद का शब्दार्थ एवं सारांश भी बताया जाता है।</a:t>
          </a:r>
          <a:endParaRPr lang="en-US" i="1" dirty="0"/>
        </a:p>
      </dgm:t>
    </dgm:pt>
    <dgm:pt modelId="{9AE9E0A9-0714-40B1-9781-7020D7555AAC}" type="parTrans" cxnId="{64AF6B12-76EF-42D3-9BDA-9C65ABFCF23F}">
      <dgm:prSet/>
      <dgm:spPr/>
      <dgm:t>
        <a:bodyPr/>
        <a:lstStyle/>
        <a:p>
          <a:endParaRPr lang="en-US"/>
        </a:p>
      </dgm:t>
    </dgm:pt>
    <dgm:pt modelId="{01E6B9EB-42C6-4A34-9CA9-AD80B9938409}" type="sibTrans" cxnId="{64AF6B12-76EF-42D3-9BDA-9C65ABFCF23F}">
      <dgm:prSet/>
      <dgm:spPr/>
      <dgm:t>
        <a:bodyPr/>
        <a:lstStyle/>
        <a:p>
          <a:endParaRPr lang="en-US"/>
        </a:p>
      </dgm:t>
    </dgm:pt>
    <dgm:pt modelId="{44BFB2AE-811F-4898-B01C-808184F9323F}" type="pres">
      <dgm:prSet presAssocID="{B7361615-7B6B-4425-B6FF-B1F3B0280F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BE8137-33FB-48E7-8B7D-E66918F0F4D8}" type="pres">
      <dgm:prSet presAssocID="{2136A458-2FE7-4036-8B85-FCEA330B2BA4}" presName="parentLin" presStyleCnt="0"/>
      <dgm:spPr/>
    </dgm:pt>
    <dgm:pt modelId="{82C9EC55-AF35-4233-8B28-5EADAE9CF6F2}" type="pres">
      <dgm:prSet presAssocID="{2136A458-2FE7-4036-8B85-FCEA330B2BA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A0E10FC-22A6-40C2-BA2B-EC5A290444FB}" type="pres">
      <dgm:prSet presAssocID="{2136A458-2FE7-4036-8B85-FCEA330B2BA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73746-47A8-4578-B889-D8BD8F5BDFE1}" type="pres">
      <dgm:prSet presAssocID="{2136A458-2FE7-4036-8B85-FCEA330B2BA4}" presName="negativeSpace" presStyleCnt="0"/>
      <dgm:spPr/>
    </dgm:pt>
    <dgm:pt modelId="{CCFB2DFF-189B-487E-93DC-BC04565C6C80}" type="pres">
      <dgm:prSet presAssocID="{2136A458-2FE7-4036-8B85-FCEA330B2BA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1D95D-18AF-4C45-BD8F-B5228B13A87E}" type="presOf" srcId="{D7C0E610-F24D-48FD-BFB2-AFFF1CF909C0}" destId="{CCFB2DFF-189B-487E-93DC-BC04565C6C80}" srcOrd="0" destOrd="1" presId="urn:microsoft.com/office/officeart/2005/8/layout/list1"/>
    <dgm:cxn modelId="{3BC2AB3E-7A27-4984-ADAF-6892557C8800}" type="presOf" srcId="{2136A458-2FE7-4036-8B85-FCEA330B2BA4}" destId="{82C9EC55-AF35-4233-8B28-5EADAE9CF6F2}" srcOrd="0" destOrd="0" presId="urn:microsoft.com/office/officeart/2005/8/layout/list1"/>
    <dgm:cxn modelId="{2FB516F1-5732-4A51-8F95-1B3F14D5D6C9}" srcId="{2136A458-2FE7-4036-8B85-FCEA330B2BA4}" destId="{DE38AF99-AD54-40F7-9AD5-6CB7614F35A7}" srcOrd="3" destOrd="0" parTransId="{0E451E56-3E0F-4CBD-993A-4EC2660A95AB}" sibTransId="{D5CD39B5-5229-4F4B-9811-B7C1D7F25A27}"/>
    <dgm:cxn modelId="{6E089BE6-3FFE-4E84-BB88-05A469DE21F2}" type="presOf" srcId="{DE38AF99-AD54-40F7-9AD5-6CB7614F35A7}" destId="{CCFB2DFF-189B-487E-93DC-BC04565C6C80}" srcOrd="0" destOrd="3" presId="urn:microsoft.com/office/officeart/2005/8/layout/list1"/>
    <dgm:cxn modelId="{22A3227E-34D4-4C47-A87F-4B95D23C77D9}" srcId="{B7361615-7B6B-4425-B6FF-B1F3B0280F9A}" destId="{2136A458-2FE7-4036-8B85-FCEA330B2BA4}" srcOrd="0" destOrd="0" parTransId="{D8384F7C-0A0C-48C1-B939-B4EF202EE215}" sibTransId="{F2208BE4-2580-4516-8EC6-CCAF41CF03EF}"/>
    <dgm:cxn modelId="{64AF6B12-76EF-42D3-9BDA-9C65ABFCF23F}" srcId="{2136A458-2FE7-4036-8B85-FCEA330B2BA4}" destId="{2154310B-B339-4A9C-B634-9258B7FADDF2}" srcOrd="2" destOrd="0" parTransId="{9AE9E0A9-0714-40B1-9781-7020D7555AAC}" sibTransId="{01E6B9EB-42C6-4A34-9CA9-AD80B9938409}"/>
    <dgm:cxn modelId="{BB5244BC-3015-4473-B133-36E2A9C7DF0A}" srcId="{2136A458-2FE7-4036-8B85-FCEA330B2BA4}" destId="{3C7F59AF-71C9-4983-925C-5AB610162532}" srcOrd="0" destOrd="0" parTransId="{19ACBEA2-A746-4E75-B5D2-193A7FCBCBB5}" sibTransId="{A135B8C8-3463-45BB-9986-EC291FF06380}"/>
    <dgm:cxn modelId="{86A6C6B0-FEED-4745-83C8-1AE2A411BC43}" type="presOf" srcId="{2154310B-B339-4A9C-B634-9258B7FADDF2}" destId="{CCFB2DFF-189B-487E-93DC-BC04565C6C80}" srcOrd="0" destOrd="2" presId="urn:microsoft.com/office/officeart/2005/8/layout/list1"/>
    <dgm:cxn modelId="{0B69CF2A-8D6A-4DA7-A026-8377B1A6D03E}" type="presOf" srcId="{2136A458-2FE7-4036-8B85-FCEA330B2BA4}" destId="{DA0E10FC-22A6-40C2-BA2B-EC5A290444FB}" srcOrd="1" destOrd="0" presId="urn:microsoft.com/office/officeart/2005/8/layout/list1"/>
    <dgm:cxn modelId="{22ABA53B-7737-48A7-B2FA-D0DE993D375F}" type="presOf" srcId="{3C7F59AF-71C9-4983-925C-5AB610162532}" destId="{CCFB2DFF-189B-487E-93DC-BC04565C6C80}" srcOrd="0" destOrd="0" presId="urn:microsoft.com/office/officeart/2005/8/layout/list1"/>
    <dgm:cxn modelId="{CCD68747-92ED-47AE-8621-F0CEC3E60E9A}" type="presOf" srcId="{B7361615-7B6B-4425-B6FF-B1F3B0280F9A}" destId="{44BFB2AE-811F-4898-B01C-808184F9323F}" srcOrd="0" destOrd="0" presId="urn:microsoft.com/office/officeart/2005/8/layout/list1"/>
    <dgm:cxn modelId="{1C7C094E-F66D-4177-A197-017F68C67DC2}" srcId="{2136A458-2FE7-4036-8B85-FCEA330B2BA4}" destId="{D7C0E610-F24D-48FD-BFB2-AFFF1CF909C0}" srcOrd="1" destOrd="0" parTransId="{9422406B-F8D8-43B2-906E-4C506800A87A}" sibTransId="{073A5596-D713-48D2-927F-C701643C6917}"/>
    <dgm:cxn modelId="{6C867AFF-B5DD-41A3-871F-7989F667C91C}" type="presParOf" srcId="{44BFB2AE-811F-4898-B01C-808184F9323F}" destId="{36BE8137-33FB-48E7-8B7D-E66918F0F4D8}" srcOrd="0" destOrd="0" presId="urn:microsoft.com/office/officeart/2005/8/layout/list1"/>
    <dgm:cxn modelId="{1647D166-7834-40CC-8FD8-E1314CBF55B0}" type="presParOf" srcId="{36BE8137-33FB-48E7-8B7D-E66918F0F4D8}" destId="{82C9EC55-AF35-4233-8B28-5EADAE9CF6F2}" srcOrd="0" destOrd="0" presId="urn:microsoft.com/office/officeart/2005/8/layout/list1"/>
    <dgm:cxn modelId="{EDAD68A2-B694-4B9A-BC3F-81D1CD5FF829}" type="presParOf" srcId="{36BE8137-33FB-48E7-8B7D-E66918F0F4D8}" destId="{DA0E10FC-22A6-40C2-BA2B-EC5A290444FB}" srcOrd="1" destOrd="0" presId="urn:microsoft.com/office/officeart/2005/8/layout/list1"/>
    <dgm:cxn modelId="{5BACF92E-BECE-4A09-8D1F-2088C1B07659}" type="presParOf" srcId="{44BFB2AE-811F-4898-B01C-808184F9323F}" destId="{90B73746-47A8-4578-B889-D8BD8F5BDFE1}" srcOrd="1" destOrd="0" presId="urn:microsoft.com/office/officeart/2005/8/layout/list1"/>
    <dgm:cxn modelId="{CD559D24-675F-435A-AA0B-C83ABC6E5041}" type="presParOf" srcId="{44BFB2AE-811F-4898-B01C-808184F9323F}" destId="{CCFB2DFF-189B-487E-93DC-BC04565C6C8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361615-7B6B-4425-B6FF-B1F3B0280F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F5259-2339-492C-BD6F-9DD88D5E241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i-IN" dirty="0" smtClean="0">
              <a:solidFill>
                <a:schemeClr val="tx1"/>
              </a:solidFill>
            </a:rPr>
            <a:t>हरबार्टीय विधि</a:t>
          </a:r>
          <a:endParaRPr lang="en-US" u="sng" dirty="0"/>
        </a:p>
      </dgm:t>
    </dgm:pt>
    <dgm:pt modelId="{F7691189-17F9-428B-B3DF-73044DA9FE97}" type="parTrans" cxnId="{911636E6-667A-4B1E-9B69-06CB39343B50}">
      <dgm:prSet/>
      <dgm:spPr/>
      <dgm:t>
        <a:bodyPr/>
        <a:lstStyle/>
        <a:p>
          <a:endParaRPr lang="en-US"/>
        </a:p>
      </dgm:t>
    </dgm:pt>
    <dgm:pt modelId="{DADC8389-B327-413D-81F0-0F62FB72EAB9}" type="sibTrans" cxnId="{911636E6-667A-4B1E-9B69-06CB39343B50}">
      <dgm:prSet/>
      <dgm:spPr/>
      <dgm:t>
        <a:bodyPr/>
        <a:lstStyle/>
        <a:p>
          <a:endParaRPr lang="en-US"/>
        </a:p>
      </dgm:t>
    </dgm:pt>
    <dgm:pt modelId="{65E8D3C6-F3E9-4F53-8190-CC49B54EBAA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यह विधि प्रसिद्ध मनोवैज्ञानिक हरबार्ट के सिद्धान्तों पर आधारित है।</a:t>
          </a:r>
          <a:endParaRPr lang="en-US" i="1" dirty="0"/>
        </a:p>
      </dgm:t>
    </dgm:pt>
    <dgm:pt modelId="{58DA0369-17B5-4DF9-B400-78B4B1619A25}" type="parTrans" cxnId="{B9AE6F2D-A829-48E1-83DB-2EF5B232B865}">
      <dgm:prSet/>
      <dgm:spPr/>
      <dgm:t>
        <a:bodyPr/>
        <a:lstStyle/>
        <a:p>
          <a:endParaRPr lang="en-US"/>
        </a:p>
      </dgm:t>
    </dgm:pt>
    <dgm:pt modelId="{F6124D38-3599-4D8D-8C46-FF4FA123B14D}" type="sibTrans" cxnId="{B9AE6F2D-A829-48E1-83DB-2EF5B232B865}">
      <dgm:prSet/>
      <dgm:spPr/>
      <dgm:t>
        <a:bodyPr/>
        <a:lstStyle/>
        <a:p>
          <a:endParaRPr lang="en-US"/>
        </a:p>
      </dgm:t>
    </dgm:pt>
    <dgm:pt modelId="{101387A6-718F-4B1E-9E74-981C6BD9A38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इसका निर्माण उसके शिष्यों ने किया था।</a:t>
          </a:r>
          <a:endParaRPr lang="en-US" i="1" dirty="0"/>
        </a:p>
      </dgm:t>
    </dgm:pt>
    <dgm:pt modelId="{9F6F957F-69F1-46C0-8778-C3E005818289}" type="parTrans" cxnId="{719F71DF-485E-4AFD-B2D4-DB5A396694B0}">
      <dgm:prSet/>
      <dgm:spPr/>
      <dgm:t>
        <a:bodyPr/>
        <a:lstStyle/>
        <a:p>
          <a:endParaRPr lang="en-US"/>
        </a:p>
      </dgm:t>
    </dgm:pt>
    <dgm:pt modelId="{47ABD209-BC2D-45D8-BC4C-D4A4FEA74382}" type="sibTrans" cxnId="{719F71DF-485E-4AFD-B2D4-DB5A396694B0}">
      <dgm:prSet/>
      <dgm:spPr/>
      <dgm:t>
        <a:bodyPr/>
        <a:lstStyle/>
        <a:p>
          <a:endParaRPr lang="en-US"/>
        </a:p>
      </dgm:t>
    </dgm:pt>
    <dgm:pt modelId="{A4E7AC8D-6973-4288-9907-ECC8CA68119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इस विधि का उपयोग अब गद्य हिन्दी शिक्षण में भी होने लगा है।</a:t>
          </a:r>
          <a:endParaRPr lang="en-US" i="1" dirty="0"/>
        </a:p>
      </dgm:t>
    </dgm:pt>
    <dgm:pt modelId="{34FB98BE-3147-4181-9D17-B08E52A01621}" type="parTrans" cxnId="{A01ADBAE-E131-429D-9D09-9B3305E57C15}">
      <dgm:prSet/>
      <dgm:spPr/>
      <dgm:t>
        <a:bodyPr/>
        <a:lstStyle/>
        <a:p>
          <a:endParaRPr lang="en-US"/>
        </a:p>
      </dgm:t>
    </dgm:pt>
    <dgm:pt modelId="{DA17045D-28DA-4A53-A83C-46A9211126A0}" type="sibTrans" cxnId="{A01ADBAE-E131-429D-9D09-9B3305E57C15}">
      <dgm:prSet/>
      <dgm:spPr/>
      <dgm:t>
        <a:bodyPr/>
        <a:lstStyle/>
        <a:p>
          <a:endParaRPr lang="en-US"/>
        </a:p>
      </dgm:t>
    </dgm:pt>
    <dgm:pt modelId="{44BFB2AE-811F-4898-B01C-808184F9323F}" type="pres">
      <dgm:prSet presAssocID="{B7361615-7B6B-4425-B6FF-B1F3B0280F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F93869-8FDF-4D82-BBDD-8AD901D7E0B5}" type="pres">
      <dgm:prSet presAssocID="{54CF5259-2339-492C-BD6F-9DD88D5E2418}" presName="parentLin" presStyleCnt="0"/>
      <dgm:spPr/>
    </dgm:pt>
    <dgm:pt modelId="{3C4C28B9-B9E8-47D4-973F-3AFB0E89CA5E}" type="pres">
      <dgm:prSet presAssocID="{54CF5259-2339-492C-BD6F-9DD88D5E241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FB23D4C-597C-4036-93B0-76AF300CEAF0}" type="pres">
      <dgm:prSet presAssocID="{54CF5259-2339-492C-BD6F-9DD88D5E24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F0B49-CDF9-461D-A979-00C829D9CBA8}" type="pres">
      <dgm:prSet presAssocID="{54CF5259-2339-492C-BD6F-9DD88D5E2418}" presName="negativeSpace" presStyleCnt="0"/>
      <dgm:spPr/>
    </dgm:pt>
    <dgm:pt modelId="{E1815DD1-51A0-48EF-8446-271A14E3A082}" type="pres">
      <dgm:prSet presAssocID="{54CF5259-2339-492C-BD6F-9DD88D5E241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AE6F2D-A829-48E1-83DB-2EF5B232B865}" srcId="{54CF5259-2339-492C-BD6F-9DD88D5E2418}" destId="{65E8D3C6-F3E9-4F53-8190-CC49B54EBAAA}" srcOrd="0" destOrd="0" parTransId="{58DA0369-17B5-4DF9-B400-78B4B1619A25}" sibTransId="{F6124D38-3599-4D8D-8C46-FF4FA123B14D}"/>
    <dgm:cxn modelId="{A01ADBAE-E131-429D-9D09-9B3305E57C15}" srcId="{54CF5259-2339-492C-BD6F-9DD88D5E2418}" destId="{A4E7AC8D-6973-4288-9907-ECC8CA681194}" srcOrd="2" destOrd="0" parTransId="{34FB98BE-3147-4181-9D17-B08E52A01621}" sibTransId="{DA17045D-28DA-4A53-A83C-46A9211126A0}"/>
    <dgm:cxn modelId="{8E2E378F-B1B1-4206-BF08-975E5FD089ED}" type="presOf" srcId="{A4E7AC8D-6973-4288-9907-ECC8CA681194}" destId="{E1815DD1-51A0-48EF-8446-271A14E3A082}" srcOrd="0" destOrd="2" presId="urn:microsoft.com/office/officeart/2005/8/layout/list1"/>
    <dgm:cxn modelId="{346E814E-AACE-41CE-B3DB-CEF910816C4F}" type="presOf" srcId="{54CF5259-2339-492C-BD6F-9DD88D5E2418}" destId="{3C4C28B9-B9E8-47D4-973F-3AFB0E89CA5E}" srcOrd="0" destOrd="0" presId="urn:microsoft.com/office/officeart/2005/8/layout/list1"/>
    <dgm:cxn modelId="{719F71DF-485E-4AFD-B2D4-DB5A396694B0}" srcId="{54CF5259-2339-492C-BD6F-9DD88D5E2418}" destId="{101387A6-718F-4B1E-9E74-981C6BD9A386}" srcOrd="1" destOrd="0" parTransId="{9F6F957F-69F1-46C0-8778-C3E005818289}" sibTransId="{47ABD209-BC2D-45D8-BC4C-D4A4FEA74382}"/>
    <dgm:cxn modelId="{E5A4CDD8-F979-4190-BE67-F0EF7FD33FC9}" type="presOf" srcId="{54CF5259-2339-492C-BD6F-9DD88D5E2418}" destId="{4FB23D4C-597C-4036-93B0-76AF300CEAF0}" srcOrd="1" destOrd="0" presId="urn:microsoft.com/office/officeart/2005/8/layout/list1"/>
    <dgm:cxn modelId="{530E218D-821C-421C-9B12-3F0ED5A3E663}" type="presOf" srcId="{B7361615-7B6B-4425-B6FF-B1F3B0280F9A}" destId="{44BFB2AE-811F-4898-B01C-808184F9323F}" srcOrd="0" destOrd="0" presId="urn:microsoft.com/office/officeart/2005/8/layout/list1"/>
    <dgm:cxn modelId="{911636E6-667A-4B1E-9B69-06CB39343B50}" srcId="{B7361615-7B6B-4425-B6FF-B1F3B0280F9A}" destId="{54CF5259-2339-492C-BD6F-9DD88D5E2418}" srcOrd="0" destOrd="0" parTransId="{F7691189-17F9-428B-B3DF-73044DA9FE97}" sibTransId="{DADC8389-B327-413D-81F0-0F62FB72EAB9}"/>
    <dgm:cxn modelId="{EE30CFE5-2D9A-4FC6-AB03-C7CC377FD1BF}" type="presOf" srcId="{101387A6-718F-4B1E-9E74-981C6BD9A386}" destId="{E1815DD1-51A0-48EF-8446-271A14E3A082}" srcOrd="0" destOrd="1" presId="urn:microsoft.com/office/officeart/2005/8/layout/list1"/>
    <dgm:cxn modelId="{69A24720-CC90-4400-BFFC-43E9024EA18D}" type="presOf" srcId="{65E8D3C6-F3E9-4F53-8190-CC49B54EBAAA}" destId="{E1815DD1-51A0-48EF-8446-271A14E3A082}" srcOrd="0" destOrd="0" presId="urn:microsoft.com/office/officeart/2005/8/layout/list1"/>
    <dgm:cxn modelId="{E1F9371A-7236-4432-9F3E-C6455CEAC03D}" type="presParOf" srcId="{44BFB2AE-811F-4898-B01C-808184F9323F}" destId="{49F93869-8FDF-4D82-BBDD-8AD901D7E0B5}" srcOrd="0" destOrd="0" presId="urn:microsoft.com/office/officeart/2005/8/layout/list1"/>
    <dgm:cxn modelId="{C3F92D0E-D688-4961-8097-CEB44D1D0F8A}" type="presParOf" srcId="{49F93869-8FDF-4D82-BBDD-8AD901D7E0B5}" destId="{3C4C28B9-B9E8-47D4-973F-3AFB0E89CA5E}" srcOrd="0" destOrd="0" presId="urn:microsoft.com/office/officeart/2005/8/layout/list1"/>
    <dgm:cxn modelId="{92A02431-4432-413F-8AC1-3A484EC1E770}" type="presParOf" srcId="{49F93869-8FDF-4D82-BBDD-8AD901D7E0B5}" destId="{4FB23D4C-597C-4036-93B0-76AF300CEAF0}" srcOrd="1" destOrd="0" presId="urn:microsoft.com/office/officeart/2005/8/layout/list1"/>
    <dgm:cxn modelId="{16B482A8-9095-47FC-B4AA-7A3BC5A846B3}" type="presParOf" srcId="{44BFB2AE-811F-4898-B01C-808184F9323F}" destId="{475F0B49-CDF9-461D-A979-00C829D9CBA8}" srcOrd="1" destOrd="0" presId="urn:microsoft.com/office/officeart/2005/8/layout/list1"/>
    <dgm:cxn modelId="{3E1ECCAF-DB90-4D41-B783-E0E3061DC516}" type="presParOf" srcId="{44BFB2AE-811F-4898-B01C-808184F9323F}" destId="{E1815DD1-51A0-48EF-8446-271A14E3A08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84DEA-F622-4A5F-ABB2-F58C46F127EB}">
      <dsp:nvSpPr>
        <dsp:cNvPr id="0" name=""/>
        <dsp:cNvSpPr/>
      </dsp:nvSpPr>
      <dsp:spPr>
        <a:xfrm>
          <a:off x="0" y="112"/>
          <a:ext cx="8763000" cy="82850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छात्रों को हिन्दी गद्य-खण्डों का शुद्ध उच्चारण युक्त वाचन की योग्यता प्रदान करना</a:t>
          </a:r>
          <a:endParaRPr lang="en-US" sz="2000" b="1" kern="1200" dirty="0" smtClean="0">
            <a:solidFill>
              <a:schemeClr val="tx1"/>
            </a:solidFill>
            <a:latin typeface="Arial Black" pitchFamily="34" charset="0"/>
          </a:endParaRPr>
        </a:p>
      </dsp:txBody>
      <dsp:txXfrm>
        <a:off x="40444" y="40556"/>
        <a:ext cx="8682112" cy="747618"/>
      </dsp:txXfrm>
    </dsp:sp>
    <dsp:sp modelId="{CE080E08-0078-4E9A-958C-E3D25E1551C1}">
      <dsp:nvSpPr>
        <dsp:cNvPr id="0" name=""/>
        <dsp:cNvSpPr/>
      </dsp:nvSpPr>
      <dsp:spPr>
        <a:xfrm>
          <a:off x="0" y="840206"/>
          <a:ext cx="8763000" cy="82850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छात्रों को नवीन शब्दावली का ज्ञान कराकर उनके शब्द भण्डार में वृद्धि करना</a:t>
          </a:r>
          <a:r>
            <a:rPr lang="en-US" sz="2000" b="1" kern="1200" dirty="0" smtClean="0">
              <a:solidFill>
                <a:schemeClr val="tx1"/>
              </a:solidFill>
              <a:latin typeface="Arial Black" pitchFamily="34" charset="0"/>
            </a:rPr>
            <a:t>	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444" y="880650"/>
        <a:ext cx="8682112" cy="747618"/>
      </dsp:txXfrm>
    </dsp:sp>
    <dsp:sp modelId="{86871EC9-61C8-4D37-B4B9-4DD90BD41BB3}">
      <dsp:nvSpPr>
        <dsp:cNvPr id="0" name=""/>
        <dsp:cNvSpPr/>
      </dsp:nvSpPr>
      <dsp:spPr>
        <a:xfrm>
          <a:off x="0" y="1680300"/>
          <a:ext cx="8763000" cy="82850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छात्रों को पाठ्यगत भावों और विचारों को ग्रहण करने के योग्य बनाना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444" y="1720744"/>
        <a:ext cx="8682112" cy="747618"/>
      </dsp:txXfrm>
    </dsp:sp>
    <dsp:sp modelId="{B89FDCE7-95B5-48CA-B7FC-1A69189A2256}">
      <dsp:nvSpPr>
        <dsp:cNvPr id="0" name=""/>
        <dsp:cNvSpPr/>
      </dsp:nvSpPr>
      <dsp:spPr>
        <a:xfrm>
          <a:off x="0" y="2520393"/>
          <a:ext cx="8763000" cy="82850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छात्रों का चारित्रिक एवं बौद्धिक विकास करना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444" y="2560837"/>
        <a:ext cx="8682112" cy="747618"/>
      </dsp:txXfrm>
    </dsp:sp>
    <dsp:sp modelId="{B355EA2E-366C-4426-ABE7-5908C90D2BC6}">
      <dsp:nvSpPr>
        <dsp:cNvPr id="0" name=""/>
        <dsp:cNvSpPr/>
      </dsp:nvSpPr>
      <dsp:spPr>
        <a:xfrm>
          <a:off x="0" y="3360487"/>
          <a:ext cx="8763000" cy="82850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छात्रों में हिन्दी भाषा के प्रति अनुराग उत्पन्न करना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444" y="3400931"/>
        <a:ext cx="8682112" cy="747618"/>
      </dsp:txXfrm>
    </dsp:sp>
    <dsp:sp modelId="{33779B8D-B1F8-47A0-85F8-A4CC314F7154}">
      <dsp:nvSpPr>
        <dsp:cNvPr id="0" name=""/>
        <dsp:cNvSpPr/>
      </dsp:nvSpPr>
      <dsp:spPr>
        <a:xfrm>
          <a:off x="0" y="4200581"/>
          <a:ext cx="8763000" cy="82850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छात्रों की तर्क शक्ति एवं विचार शक्ति का विकास करना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444" y="4241025"/>
        <a:ext cx="8682112" cy="747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84DEA-F622-4A5F-ABB2-F58C46F127EB}">
      <dsp:nvSpPr>
        <dsp:cNvPr id="0" name=""/>
        <dsp:cNvSpPr/>
      </dsp:nvSpPr>
      <dsp:spPr>
        <a:xfrm>
          <a:off x="0" y="1087"/>
          <a:ext cx="8763000" cy="82815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हिन्दी गद्य-खण्डों का उचित आरोह-अवरोह एवं विराम चिह्नों को दृष्टिगत रखकर शुद्ध वाचन की योग्यता प्रदान करना</a:t>
          </a:r>
          <a:endParaRPr lang="en-US" sz="2000" b="1" kern="1200" dirty="0" smtClean="0">
            <a:solidFill>
              <a:schemeClr val="tx1"/>
            </a:solidFill>
            <a:latin typeface="Arial Black" pitchFamily="34" charset="0"/>
          </a:endParaRPr>
        </a:p>
      </dsp:txBody>
      <dsp:txXfrm>
        <a:off x="40427" y="41514"/>
        <a:ext cx="8682146" cy="747303"/>
      </dsp:txXfrm>
    </dsp:sp>
    <dsp:sp modelId="{CE080E08-0078-4E9A-958C-E3D25E1551C1}">
      <dsp:nvSpPr>
        <dsp:cNvPr id="0" name=""/>
        <dsp:cNvSpPr/>
      </dsp:nvSpPr>
      <dsp:spPr>
        <a:xfrm>
          <a:off x="0" y="840861"/>
          <a:ext cx="8763000" cy="82815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छात्रों के शब्द भण्डार एवं सूक्ति- भण्डार में वृद्धि करना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427" y="881288"/>
        <a:ext cx="8682146" cy="747303"/>
      </dsp:txXfrm>
    </dsp:sp>
    <dsp:sp modelId="{86871EC9-61C8-4D37-B4B9-4DD90BD41BB3}">
      <dsp:nvSpPr>
        <dsp:cNvPr id="0" name=""/>
        <dsp:cNvSpPr/>
      </dsp:nvSpPr>
      <dsp:spPr>
        <a:xfrm>
          <a:off x="0" y="1680634"/>
          <a:ext cx="8763000" cy="82815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छात्रों को विभिन्न गद्य लेखकों की भाषा शैली से परिचित कराना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427" y="1721061"/>
        <a:ext cx="8682146" cy="747303"/>
      </dsp:txXfrm>
    </dsp:sp>
    <dsp:sp modelId="{B89FDCE7-95B5-48CA-B7FC-1A69189A2256}">
      <dsp:nvSpPr>
        <dsp:cNvPr id="0" name=""/>
        <dsp:cNvSpPr/>
      </dsp:nvSpPr>
      <dsp:spPr>
        <a:xfrm>
          <a:off x="0" y="2520407"/>
          <a:ext cx="8763000" cy="82815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छात्रों को पाठ्यगत आदर्शों का ज्ञान कराकर चरित्र निर्माण हेतु प्रोत्साहित करना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427" y="2560834"/>
        <a:ext cx="8682146" cy="747303"/>
      </dsp:txXfrm>
    </dsp:sp>
    <dsp:sp modelId="{B355EA2E-366C-4426-ABE7-5908C90D2BC6}">
      <dsp:nvSpPr>
        <dsp:cNvPr id="0" name=""/>
        <dsp:cNvSpPr/>
      </dsp:nvSpPr>
      <dsp:spPr>
        <a:xfrm>
          <a:off x="0" y="3360181"/>
          <a:ext cx="8763000" cy="82815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छात्रों की तर्क शक्ति का विकास करना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427" y="3400608"/>
        <a:ext cx="8682146" cy="747303"/>
      </dsp:txXfrm>
    </dsp:sp>
    <dsp:sp modelId="{33779B8D-B1F8-47A0-85F8-A4CC314F7154}">
      <dsp:nvSpPr>
        <dsp:cNvPr id="0" name=""/>
        <dsp:cNvSpPr/>
      </dsp:nvSpPr>
      <dsp:spPr>
        <a:xfrm>
          <a:off x="0" y="4199954"/>
          <a:ext cx="8763000" cy="82815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हिन्दी भाषा के माध्यम से छात्रों में 'वसुधैव कुटुम्बकम्' की भावना जागृत करना एवं 'विश्वबन्धुत्वम्' हेतुप्रेरित करना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427" y="4240381"/>
        <a:ext cx="8682146" cy="747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84DEA-F622-4A5F-ABB2-F58C46F127EB}">
      <dsp:nvSpPr>
        <dsp:cNvPr id="0" name=""/>
        <dsp:cNvSpPr/>
      </dsp:nvSpPr>
      <dsp:spPr>
        <a:xfrm>
          <a:off x="0" y="502199"/>
          <a:ext cx="3657600" cy="12168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पाठ्यपुस्तक विधि</a:t>
          </a:r>
          <a:endParaRPr lang="en-US" sz="2000" b="1" kern="1200" dirty="0" smtClean="0">
            <a:solidFill>
              <a:schemeClr val="tx1"/>
            </a:solidFill>
            <a:latin typeface="Arial Black" pitchFamily="34" charset="0"/>
          </a:endParaRPr>
        </a:p>
      </dsp:txBody>
      <dsp:txXfrm>
        <a:off x="59399" y="561598"/>
        <a:ext cx="3538802" cy="1098002"/>
      </dsp:txXfrm>
    </dsp:sp>
    <dsp:sp modelId="{CE080E08-0078-4E9A-958C-E3D25E1551C1}">
      <dsp:nvSpPr>
        <dsp:cNvPr id="0" name=""/>
        <dsp:cNvSpPr/>
      </dsp:nvSpPr>
      <dsp:spPr>
        <a:xfrm>
          <a:off x="0" y="1906200"/>
          <a:ext cx="3657600" cy="121680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व्याख्या विधि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9399" y="1965599"/>
        <a:ext cx="3538802" cy="1098002"/>
      </dsp:txXfrm>
    </dsp:sp>
    <dsp:sp modelId="{86871EC9-61C8-4D37-B4B9-4DD90BD41BB3}">
      <dsp:nvSpPr>
        <dsp:cNvPr id="0" name=""/>
        <dsp:cNvSpPr/>
      </dsp:nvSpPr>
      <dsp:spPr>
        <a:xfrm>
          <a:off x="0" y="3310200"/>
          <a:ext cx="3657600" cy="12168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chemeClr val="tx1"/>
              </a:solidFill>
            </a:rPr>
            <a:t>हरबार्टीय विधि</a:t>
          </a:r>
          <a:endParaRPr lang="en-US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9399" y="3369599"/>
        <a:ext cx="35388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15DD1-51A0-48EF-8446-271A14E3A082}">
      <dsp:nvSpPr>
        <dsp:cNvPr id="0" name=""/>
        <dsp:cNvSpPr/>
      </dsp:nvSpPr>
      <dsp:spPr>
        <a:xfrm>
          <a:off x="0" y="657429"/>
          <a:ext cx="7772400" cy="4504500"/>
        </a:xfrm>
        <a:prstGeom prst="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3225" tIns="541528" rIns="603225" bIns="184912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600" i="1" kern="1200" dirty="0" smtClean="0"/>
            <a:t>इस विधि में सर्वप्रथम शिक्षक प्रस्तुत गद्य-खण्ड का आदर्श वाचन करता है।</a:t>
          </a:r>
          <a:endParaRPr lang="en-US" sz="2600" i="1" kern="1200" dirty="0"/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600" i="1" kern="1200" dirty="0" smtClean="0"/>
            <a:t>तत्पश्चात् छात्रों में अनुकरण वाचन कराता है।</a:t>
          </a:r>
          <a:endParaRPr lang="en-US" sz="2600" i="1" kern="1200" dirty="0"/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600" i="1" kern="1200" dirty="0" smtClean="0"/>
            <a:t>तदुपरान्त नवीन एवं कठिन शब्दों को व्याख्या को जाती है।</a:t>
          </a:r>
          <a:endParaRPr lang="en-US" sz="2600" i="1" kern="1200" dirty="0"/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600" i="1" kern="1200" dirty="0" smtClean="0"/>
            <a:t>अन्त में गद्य खण्डों या अनुच्छेदों को स्पष्ट किया जाता है।</a:t>
          </a:r>
          <a:endParaRPr lang="en-US" sz="2600" i="1" kern="1200" dirty="0"/>
        </a:p>
      </dsp:txBody>
      <dsp:txXfrm>
        <a:off x="0" y="657429"/>
        <a:ext cx="7772400" cy="4504500"/>
      </dsp:txXfrm>
    </dsp:sp>
    <dsp:sp modelId="{4FB23D4C-597C-4036-93B0-76AF300CEAF0}">
      <dsp:nvSpPr>
        <dsp:cNvPr id="0" name=""/>
        <dsp:cNvSpPr/>
      </dsp:nvSpPr>
      <dsp:spPr>
        <a:xfrm>
          <a:off x="388620" y="273669"/>
          <a:ext cx="5440680" cy="767520"/>
        </a:xfrm>
        <a:prstGeom prst="roundRect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600" kern="1200" dirty="0" smtClean="0">
              <a:solidFill>
                <a:schemeClr val="tx1"/>
              </a:solidFill>
            </a:rPr>
            <a:t>पाठ्यपुस्तक विधि</a:t>
          </a:r>
          <a:endParaRPr lang="en-US" sz="2600" u="sng" kern="1200" dirty="0"/>
        </a:p>
      </dsp:txBody>
      <dsp:txXfrm>
        <a:off x="426087" y="311136"/>
        <a:ext cx="536574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B2DFF-189B-487E-93DC-BC04565C6C80}">
      <dsp:nvSpPr>
        <dsp:cNvPr id="0" name=""/>
        <dsp:cNvSpPr/>
      </dsp:nvSpPr>
      <dsp:spPr>
        <a:xfrm>
          <a:off x="0" y="408084"/>
          <a:ext cx="7772400" cy="5017950"/>
        </a:xfrm>
        <a:prstGeom prst="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3225" tIns="562356" rIns="603225" bIns="192024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700" i="1" kern="1200" dirty="0" smtClean="0"/>
            <a:t>इस विधि में शिक्षक प्रस्तुत गद्य-खण्ड या अनुच्छेद को पड़ता हुआ एक-एक शब्द के अर्थ को स्पष्ट करता</a:t>
          </a:r>
          <a:r>
            <a:rPr lang="en-US" sz="2700" i="1" kern="1200" dirty="0" smtClean="0"/>
            <a:t> </a:t>
          </a:r>
          <a:r>
            <a:rPr lang="hi-IN" sz="2700" i="1" kern="1200" dirty="0" smtClean="0"/>
            <a:t>है।</a:t>
          </a:r>
          <a:endParaRPr lang="en-US" sz="2700" i="1" kern="1200" dirty="0"/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700" i="1" kern="1200" dirty="0" smtClean="0"/>
            <a:t>कठिन शब्द को सन्धि-विच्छेद, समास विग्रह एवं व्युत्पत्ति द्वारा स्पष्ट किया जाता है।</a:t>
          </a:r>
          <a:endParaRPr lang="en-US" sz="2700" i="1" kern="1200" dirty="0"/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700" i="1" kern="1200" dirty="0" smtClean="0"/>
            <a:t>अन्त में प्रस्तुत गद्य-खण्ड या अनुच्छेद का शब्दार्थ एवं सारांश भी बताया जाता है।</a:t>
          </a:r>
          <a:endParaRPr lang="en-US" sz="2700" i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i="1" kern="1200" dirty="0"/>
        </a:p>
      </dsp:txBody>
      <dsp:txXfrm>
        <a:off x="0" y="408084"/>
        <a:ext cx="7772400" cy="5017950"/>
      </dsp:txXfrm>
    </dsp:sp>
    <dsp:sp modelId="{DA0E10FC-22A6-40C2-BA2B-EC5A290444FB}">
      <dsp:nvSpPr>
        <dsp:cNvPr id="0" name=""/>
        <dsp:cNvSpPr/>
      </dsp:nvSpPr>
      <dsp:spPr>
        <a:xfrm>
          <a:off x="388620" y="9564"/>
          <a:ext cx="5440680" cy="797040"/>
        </a:xfrm>
        <a:prstGeom prst="roundRect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700" i="1" kern="1200" dirty="0" smtClean="0"/>
            <a:t>व्याख्या विधि- </a:t>
          </a:r>
          <a:endParaRPr lang="en-US" sz="2700" u="sng" kern="1200" dirty="0"/>
        </a:p>
      </dsp:txBody>
      <dsp:txXfrm>
        <a:off x="427528" y="48472"/>
        <a:ext cx="5362864" cy="719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15DD1-51A0-48EF-8446-271A14E3A082}">
      <dsp:nvSpPr>
        <dsp:cNvPr id="0" name=""/>
        <dsp:cNvSpPr/>
      </dsp:nvSpPr>
      <dsp:spPr>
        <a:xfrm>
          <a:off x="0" y="534759"/>
          <a:ext cx="7772400" cy="4838400"/>
        </a:xfrm>
        <a:prstGeom prst="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3225" tIns="666496" rIns="603225" bIns="227584" numCol="1" spcCol="1270" anchor="t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3200" i="1" kern="1200" dirty="0" smtClean="0"/>
            <a:t>यह विधि प्रसिद्ध मनोवैज्ञानिक हरबार्ट के सिद्धान्तों पर आधारित है।</a:t>
          </a:r>
          <a:endParaRPr lang="en-US" sz="3200" i="1" kern="1200" dirty="0"/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3200" i="1" kern="1200" dirty="0" smtClean="0"/>
            <a:t>इसका निर्माण उसके शिष्यों ने किया था।</a:t>
          </a:r>
          <a:endParaRPr lang="en-US" sz="3200" i="1" kern="1200" dirty="0"/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3200" i="1" kern="1200" dirty="0" smtClean="0"/>
            <a:t>इस विधि का उपयोग अब गद्य हिन्दी शिक्षण में भी होने लगा है।</a:t>
          </a:r>
          <a:endParaRPr lang="en-US" sz="3200" i="1" kern="1200" dirty="0"/>
        </a:p>
      </dsp:txBody>
      <dsp:txXfrm>
        <a:off x="0" y="534759"/>
        <a:ext cx="7772400" cy="4838400"/>
      </dsp:txXfrm>
    </dsp:sp>
    <dsp:sp modelId="{4FB23D4C-597C-4036-93B0-76AF300CEAF0}">
      <dsp:nvSpPr>
        <dsp:cNvPr id="0" name=""/>
        <dsp:cNvSpPr/>
      </dsp:nvSpPr>
      <dsp:spPr>
        <a:xfrm>
          <a:off x="388620" y="62439"/>
          <a:ext cx="5440680" cy="944640"/>
        </a:xfrm>
        <a:prstGeom prst="roundRect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200" kern="1200" dirty="0" smtClean="0">
              <a:solidFill>
                <a:schemeClr val="tx1"/>
              </a:solidFill>
            </a:rPr>
            <a:t>हरबार्टीय विधि</a:t>
          </a:r>
          <a:endParaRPr lang="en-US" sz="3200" u="sng" kern="1200" dirty="0"/>
        </a:p>
      </dsp:txBody>
      <dsp:txXfrm>
        <a:off x="434734" y="108553"/>
        <a:ext cx="5348452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9BD0-9D9F-4F80-B505-2522A0BC88B1}" type="datetimeFigureOut">
              <a:rPr lang="en-US" smtClean="0"/>
              <a:t>2/16/2001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115A3-0D4D-4EF1-9E8E-3B33D30D6C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8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8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1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1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1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40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4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40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1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2/16/2001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2/16/2001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2/16/2001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2/16/2001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2/16/2001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2/16/2001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2/16/2001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2/16/2001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199" y="4527756"/>
            <a:ext cx="8991599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u="sng" dirty="0">
              <a:latin typeface="Algerian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21" y="686480"/>
            <a:ext cx="2047579" cy="20567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76400" y="3276600"/>
            <a:ext cx="5668297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atin typeface="Algerian" pitchFamily="82" charset="0"/>
              </a:rPr>
              <a:t>DEPARTMENT OF EDUCATION</a:t>
            </a:r>
            <a:endParaRPr lang="en-US" sz="2800" b="1" u="sng" dirty="0">
              <a:latin typeface="Algerian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798" y="533400"/>
            <a:ext cx="7010399" cy="525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33589"/>
              </a:avLst>
            </a:prstTxWarp>
            <a:spAutoFit/>
          </a:bodyPr>
          <a:lstStyle/>
          <a:p>
            <a:pPr algn="ctr"/>
            <a:r>
              <a:rPr lang="en-US" sz="40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CSJM UNIVERSITY, KANPUR</a:t>
            </a:r>
            <a:endParaRPr lang="en-US" sz="40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>
                <a:latin typeface="Lucida Calligraphy" pitchFamily="66" charset="0"/>
              </a:rPr>
              <a:t>हिन्दी </a:t>
            </a:r>
            <a:r>
              <a:rPr lang="hi-IN" sz="3200" b="1" u="sng" dirty="0" smtClean="0"/>
              <a:t>गद्य</a:t>
            </a:r>
            <a:r>
              <a:rPr lang="en-US" sz="3200" b="1" u="sng" dirty="0" smtClean="0"/>
              <a:t>-</a:t>
            </a:r>
            <a:r>
              <a:rPr lang="hi-IN" sz="3200" b="1" u="sng" dirty="0" smtClean="0">
                <a:latin typeface="Lucida Calligraphy" pitchFamily="66" charset="0"/>
              </a:rPr>
              <a:t>शिक्षण </a:t>
            </a:r>
            <a:r>
              <a:rPr lang="hi-IN" sz="3200" b="1" u="sng" dirty="0">
                <a:latin typeface="Lucida Calligraphy" pitchFamily="66" charset="0"/>
              </a:rPr>
              <a:t>के उद्देश्य </a:t>
            </a:r>
            <a:endParaRPr lang="en-US" sz="3200" b="1" u="sng" dirty="0">
              <a:latin typeface="Lucida Calligraphy" pitchFamily="66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39897370"/>
              </p:ext>
            </p:extLst>
          </p:nvPr>
        </p:nvGraphicFramePr>
        <p:xfrm>
          <a:off x="228600" y="18288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28600" y="970202"/>
            <a:ext cx="8763000" cy="706198"/>
            <a:chOff x="0" y="505"/>
            <a:chExt cx="8763000" cy="706198"/>
          </a:xfrm>
          <a:scene3d>
            <a:camera prst="orthographicFront"/>
            <a:lightRig rig="threePt" dir="t"/>
          </a:scene3d>
        </p:grpSpPr>
        <p:sp>
          <p:nvSpPr>
            <p:cNvPr id="12" name="Rounded Rectangle 11">
              <a:hlinkClick r:id="" action="ppaction://noaction"/>
            </p:cNvPr>
            <p:cNvSpPr/>
            <p:nvPr/>
          </p:nvSpPr>
          <p:spPr>
            <a:xfrm>
              <a:off x="0" y="505"/>
              <a:ext cx="8763000" cy="706198"/>
            </a:xfrm>
            <a:prstGeom prst="roundRect">
              <a:avLst/>
            </a:prstGeom>
            <a:solidFill>
              <a:srgbClr val="92D050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4474" y="34979"/>
              <a:ext cx="8694052" cy="6372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u="sng" kern="1200" dirty="0" smtClean="0">
                  <a:solidFill>
                    <a:schemeClr val="tx1"/>
                  </a:solidFill>
                  <a:latin typeface="Arial Black" pitchFamily="34" charset="0"/>
                </a:rPr>
                <a:t> </a:t>
              </a:r>
              <a:r>
                <a:rPr lang="hi-IN" sz="2400" b="1" u="sng" dirty="0">
                  <a:solidFill>
                    <a:schemeClr val="tx1"/>
                  </a:solidFill>
                  <a:latin typeface="Arial Black" pitchFamily="34" charset="0"/>
                </a:rPr>
                <a:t>निम्न माध्यमिक स्तर ( कक्षा - ६ से ८ तक )</a:t>
              </a:r>
              <a:endParaRPr lang="en-US" sz="2400" b="1" u="sng" kern="1200" dirty="0" smtClean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>
                <a:latin typeface="Lucida Calligraphy" pitchFamily="66" charset="0"/>
              </a:rPr>
              <a:t>हिन्दी </a:t>
            </a:r>
            <a:r>
              <a:rPr lang="hi-IN" sz="3200" b="1" u="sng" dirty="0" smtClean="0"/>
              <a:t>गद्य</a:t>
            </a:r>
            <a:r>
              <a:rPr lang="en-US" sz="3200" b="1" u="sng" dirty="0" smtClean="0"/>
              <a:t>-</a:t>
            </a:r>
            <a:r>
              <a:rPr lang="hi-IN" sz="3200" b="1" u="sng" dirty="0" smtClean="0">
                <a:latin typeface="Lucida Calligraphy" pitchFamily="66" charset="0"/>
              </a:rPr>
              <a:t>शिक्षण </a:t>
            </a:r>
            <a:r>
              <a:rPr lang="hi-IN" sz="3200" b="1" u="sng" dirty="0">
                <a:latin typeface="Lucida Calligraphy" pitchFamily="66" charset="0"/>
              </a:rPr>
              <a:t>के उद्देश्य </a:t>
            </a:r>
            <a:endParaRPr lang="en-US" sz="3200" b="1" u="sng" dirty="0">
              <a:latin typeface="Lucida Calligraphy" pitchFamily="66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18613161"/>
              </p:ext>
            </p:extLst>
          </p:nvPr>
        </p:nvGraphicFramePr>
        <p:xfrm>
          <a:off x="228600" y="18288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28600" y="970202"/>
            <a:ext cx="8763000" cy="706198"/>
            <a:chOff x="0" y="505"/>
            <a:chExt cx="8763000" cy="706198"/>
          </a:xfrm>
          <a:scene3d>
            <a:camera prst="orthographicFront"/>
            <a:lightRig rig="threePt" dir="t"/>
          </a:scene3d>
        </p:grpSpPr>
        <p:sp>
          <p:nvSpPr>
            <p:cNvPr id="12" name="Rounded Rectangle 11">
              <a:hlinkClick r:id="" action="ppaction://noaction"/>
            </p:cNvPr>
            <p:cNvSpPr/>
            <p:nvPr/>
          </p:nvSpPr>
          <p:spPr>
            <a:xfrm>
              <a:off x="0" y="505"/>
              <a:ext cx="8763000" cy="706198"/>
            </a:xfrm>
            <a:prstGeom prst="roundRect">
              <a:avLst/>
            </a:prstGeom>
            <a:solidFill>
              <a:srgbClr val="92D050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4474" y="34979"/>
              <a:ext cx="8694052" cy="6372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u="sng" kern="1200" dirty="0" smtClean="0">
                  <a:solidFill>
                    <a:schemeClr val="tx1"/>
                  </a:solidFill>
                  <a:latin typeface="Arial Black" pitchFamily="34" charset="0"/>
                </a:rPr>
                <a:t> </a:t>
              </a:r>
              <a:r>
                <a:rPr lang="hi-IN" sz="2400" b="1" u="sng" dirty="0">
                  <a:solidFill>
                    <a:schemeClr val="tx1"/>
                  </a:solidFill>
                  <a:latin typeface="Arial Black" pitchFamily="34" charset="0"/>
                </a:rPr>
                <a:t>माध्यमिक स्तर (कक्षा 9 से 12 तक)</a:t>
              </a:r>
              <a:endParaRPr lang="en-US" sz="2400" b="1" u="sng" kern="1200" dirty="0" smtClean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2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>
                <a:latin typeface="Lucida Calligraphy" pitchFamily="66" charset="0"/>
              </a:rPr>
              <a:t>हिन्दी </a:t>
            </a:r>
            <a:r>
              <a:rPr lang="hi-IN" sz="3200" b="1" u="sng" dirty="0" smtClean="0"/>
              <a:t>गद्य</a:t>
            </a:r>
            <a:r>
              <a:rPr lang="en-US" sz="3200" b="1" u="sng" dirty="0" smtClean="0"/>
              <a:t>-</a:t>
            </a:r>
            <a:r>
              <a:rPr lang="hi-IN" sz="3200" b="1" u="sng" dirty="0">
                <a:latin typeface="Lucida Calligraphy" pitchFamily="66" charset="0"/>
              </a:rPr>
              <a:t>शिक्षण की प्रमुख विधियाँ </a:t>
            </a:r>
            <a:endParaRPr lang="en-US" sz="3200" b="1" u="sng" dirty="0">
              <a:latin typeface="Lucida Calligraphy" pitchFamily="66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88848628"/>
              </p:ext>
            </p:extLst>
          </p:nvPr>
        </p:nvGraphicFramePr>
        <p:xfrm>
          <a:off x="2971800" y="1295400"/>
          <a:ext cx="3657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7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44282128"/>
              </p:ext>
            </p:extLst>
          </p:nvPr>
        </p:nvGraphicFramePr>
        <p:xfrm>
          <a:off x="762000" y="1117600"/>
          <a:ext cx="7772400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>
                <a:latin typeface="Lucida Calligraphy" pitchFamily="66" charset="0"/>
              </a:rPr>
              <a:t>हिन्दी </a:t>
            </a:r>
            <a:r>
              <a:rPr lang="hi-IN" sz="3200" b="1" u="sng" dirty="0"/>
              <a:t>गद्य</a:t>
            </a:r>
            <a:r>
              <a:rPr lang="en-US" sz="3200" b="1" u="sng" dirty="0"/>
              <a:t>-</a:t>
            </a:r>
            <a:r>
              <a:rPr lang="hi-IN" sz="3200" b="1" u="sng" dirty="0">
                <a:latin typeface="Lucida Calligraphy" pitchFamily="66" charset="0"/>
              </a:rPr>
              <a:t>शिक्षण की प्रमुख विधियाँ </a:t>
            </a:r>
            <a:endParaRPr lang="en-US" sz="3200" b="1" u="sng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4620830"/>
              </p:ext>
            </p:extLst>
          </p:nvPr>
        </p:nvGraphicFramePr>
        <p:xfrm>
          <a:off x="762000" y="1117600"/>
          <a:ext cx="7772400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>
                <a:latin typeface="Lucida Calligraphy" pitchFamily="66" charset="0"/>
              </a:rPr>
              <a:t>हिन्दी </a:t>
            </a:r>
            <a:r>
              <a:rPr lang="hi-IN" sz="3200" b="1" u="sng" dirty="0"/>
              <a:t>गद्य</a:t>
            </a:r>
            <a:r>
              <a:rPr lang="en-US" sz="3200" b="1" u="sng" dirty="0"/>
              <a:t>-</a:t>
            </a:r>
            <a:r>
              <a:rPr lang="hi-IN" sz="3200" b="1" u="sng" dirty="0">
                <a:latin typeface="Lucida Calligraphy" pitchFamily="66" charset="0"/>
              </a:rPr>
              <a:t>शिक्षण की प्रमुख विधियाँ </a:t>
            </a:r>
            <a:endParaRPr lang="en-US" sz="3200" b="1" u="sng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17582994"/>
              </p:ext>
            </p:extLst>
          </p:nvPr>
        </p:nvGraphicFramePr>
        <p:xfrm>
          <a:off x="762000" y="1117600"/>
          <a:ext cx="7772400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>
                <a:latin typeface="Lucida Calligraphy" pitchFamily="66" charset="0"/>
              </a:rPr>
              <a:t>हिन्दी </a:t>
            </a:r>
            <a:r>
              <a:rPr lang="hi-IN" sz="3200" b="1" u="sng" dirty="0"/>
              <a:t>गद्य</a:t>
            </a:r>
            <a:r>
              <a:rPr lang="en-US" sz="3200" b="1" u="sng" dirty="0"/>
              <a:t>-</a:t>
            </a:r>
            <a:r>
              <a:rPr lang="hi-IN" sz="3200" b="1" u="sng" dirty="0">
                <a:latin typeface="Lucida Calligraphy" pitchFamily="66" charset="0"/>
              </a:rPr>
              <a:t>शिक्षण की प्रमुख विधियाँ </a:t>
            </a:r>
            <a:endParaRPr lang="en-US" sz="3200" b="1" u="sng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0" t="28831" r="42304" b="47656"/>
          <a:stretch/>
        </p:blipFill>
        <p:spPr bwMode="auto">
          <a:xfrm>
            <a:off x="1484671" y="76200"/>
            <a:ext cx="6059129" cy="4267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4201537"/>
            <a:ext cx="9144000" cy="2656463"/>
            <a:chOff x="-152400" y="4201537"/>
            <a:chExt cx="9296400" cy="265646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4201537"/>
              <a:ext cx="9296400" cy="26564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89" t="26008" r="5352" b="49597"/>
            <a:stretch/>
          </p:blipFill>
          <p:spPr bwMode="auto">
            <a:xfrm>
              <a:off x="2045812" y="5029200"/>
              <a:ext cx="4958080" cy="10221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38589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11578236</TotalTime>
  <Words>356</Words>
  <Application>Microsoft Office PowerPoint</Application>
  <PresentationFormat>On-screen Show (4:3)</PresentationFormat>
  <Paragraphs>46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</dc:creator>
  <cp:lastModifiedBy>abhi</cp:lastModifiedBy>
  <cp:revision>150</cp:revision>
  <dcterms:created xsi:type="dcterms:W3CDTF">2006-08-16T00:00:00Z</dcterms:created>
  <dcterms:modified xsi:type="dcterms:W3CDTF">2023-02-20T01:25:57Z</dcterms:modified>
</cp:coreProperties>
</file>