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
  </p:notesMasterIdLst>
  <p:sldIdLst>
    <p:sldId id="294" r:id="rId2"/>
    <p:sldId id="277" r:id="rId3"/>
    <p:sldId id="303" r:id="rId4"/>
    <p:sldId id="296" r:id="rId5"/>
    <p:sldId id="306" r:id="rId6"/>
    <p:sldId id="307" r:id="rId7"/>
    <p:sldId id="308"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15"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E4F69-C50D-492A-A90C-D4995B4AA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25E417-41BE-4A00-A3D5-D13C13DF741B}">
      <dgm:prSet phldrT="[Text]" custT="1"/>
      <dgm:spPr>
        <a:solidFill>
          <a:schemeClr val="accent3">
            <a:lumMod val="40000"/>
            <a:lumOff val="60000"/>
          </a:schemeClr>
        </a:solidFill>
        <a:scene3d>
          <a:camera prst="orthographicFront"/>
          <a:lightRig rig="threePt" dir="t"/>
        </a:scene3d>
        <a:sp3d>
          <a:bevelT/>
        </a:sp3d>
      </dgm:spPr>
      <dgm:t>
        <a:bodyPr/>
        <a:lstStyle/>
        <a:p>
          <a:r>
            <a:rPr lang="hi-IN" sz="2000" dirty="0" smtClean="0">
              <a:solidFill>
                <a:schemeClr val="tx1"/>
              </a:solidFill>
            </a:rPr>
            <a:t>हिन्दी नाटक प्रायः सुखान्त होते हैं</a:t>
          </a:r>
          <a:endParaRPr lang="en-US" sz="2000" b="1" dirty="0">
            <a:solidFill>
              <a:schemeClr val="tx1"/>
            </a:solidFill>
            <a:latin typeface="Arial Black"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D6B35F9-F026-446F-B463-0E7B529EB38B}" type="parTrans" cxnId="{67EE6F81-5F95-45C4-92B1-58116AD3BB70}">
      <dgm:prSet/>
      <dgm:spPr/>
      <dgm:t>
        <a:bodyPr/>
        <a:lstStyle/>
        <a:p>
          <a:endParaRPr lang="en-US" sz="2000" b="1">
            <a:solidFill>
              <a:schemeClr val="tx1"/>
            </a:solidFill>
            <a:latin typeface="Arial Black" pitchFamily="34" charset="0"/>
          </a:endParaRPr>
        </a:p>
      </dgm:t>
    </dgm:pt>
    <dgm:pt modelId="{14B37A75-1983-4F70-B3A2-5A568C0205B7}" type="sibTrans" cxnId="{67EE6F81-5F95-45C4-92B1-58116AD3BB70}">
      <dgm:prSet/>
      <dgm:spPr/>
      <dgm:t>
        <a:bodyPr/>
        <a:lstStyle/>
        <a:p>
          <a:endParaRPr lang="en-US" sz="2000" b="1">
            <a:solidFill>
              <a:schemeClr val="tx1"/>
            </a:solidFill>
            <a:latin typeface="Arial Black" pitchFamily="34" charset="0"/>
          </a:endParaRPr>
        </a:p>
      </dgm:t>
    </dgm:pt>
    <dgm:pt modelId="{83DAA9E1-91F5-435A-B3CC-AC827A6453FA}">
      <dgm:prSet phldrT="[Text]" custT="1"/>
      <dgm:spPr>
        <a:solidFill>
          <a:schemeClr val="accent4">
            <a:lumMod val="60000"/>
            <a:lumOff val="40000"/>
          </a:schemeClr>
        </a:solidFill>
        <a:scene3d>
          <a:camera prst="orthographicFront"/>
          <a:lightRig rig="threePt" dir="t"/>
        </a:scene3d>
        <a:sp3d>
          <a:bevelT/>
        </a:sp3d>
      </dgm:spPr>
      <dgm:t>
        <a:bodyPr/>
        <a:lstStyle/>
        <a:p>
          <a:r>
            <a:rPr lang="hi-IN" sz="2000" dirty="0" smtClean="0">
              <a:solidFill>
                <a:schemeClr val="tx1"/>
              </a:solidFill>
            </a:rPr>
            <a:t>हिन्दी नाटकों में श्रृंगार या वीररस मुख्य होता है</a:t>
          </a:r>
          <a:endParaRPr lang="en-US" sz="2000" b="1" dirty="0">
            <a:solidFill>
              <a:schemeClr val="tx1"/>
            </a:solidFill>
            <a:latin typeface="Arial Black" pitchFamily="34" charset="0"/>
          </a:endParaRPr>
        </a:p>
      </dgm:t>
    </dgm:pt>
    <dgm:pt modelId="{A39F5193-E435-40B8-B5ED-1079A4FF681A}" type="parTrans" cxnId="{C82B7A39-6304-4D5C-A6BE-486AF3775F60}">
      <dgm:prSet/>
      <dgm:spPr/>
      <dgm:t>
        <a:bodyPr/>
        <a:lstStyle/>
        <a:p>
          <a:endParaRPr lang="en-US" sz="2000" b="1">
            <a:solidFill>
              <a:schemeClr val="tx1"/>
            </a:solidFill>
            <a:latin typeface="Arial Black" pitchFamily="34" charset="0"/>
          </a:endParaRPr>
        </a:p>
      </dgm:t>
    </dgm:pt>
    <dgm:pt modelId="{B3308A3F-824C-4744-B07B-E84EB5457F25}" type="sibTrans" cxnId="{C82B7A39-6304-4D5C-A6BE-486AF3775F60}">
      <dgm:prSet/>
      <dgm:spPr/>
      <dgm:t>
        <a:bodyPr/>
        <a:lstStyle/>
        <a:p>
          <a:endParaRPr lang="en-US" sz="2000" b="1">
            <a:solidFill>
              <a:schemeClr val="tx1"/>
            </a:solidFill>
            <a:latin typeface="Arial Black" pitchFamily="34" charset="0"/>
          </a:endParaRPr>
        </a:p>
      </dgm:t>
    </dgm:pt>
    <dgm:pt modelId="{338A4E4E-497C-4C24-B855-29EDE4DF8690}">
      <dgm:prSet custT="1"/>
      <dgm:spPr>
        <a:solidFill>
          <a:schemeClr val="accent2">
            <a:lumMod val="40000"/>
            <a:lumOff val="60000"/>
          </a:schemeClr>
        </a:solidFill>
        <a:scene3d>
          <a:camera prst="orthographicFront"/>
          <a:lightRig rig="threePt" dir="t"/>
        </a:scene3d>
        <a:sp3d>
          <a:bevelT/>
        </a:sp3d>
      </dgm:spPr>
      <dgm:t>
        <a:bodyPr/>
        <a:lstStyle/>
        <a:p>
          <a:r>
            <a:rPr lang="hi-IN" sz="2000" dirty="0" smtClean="0">
              <a:solidFill>
                <a:schemeClr val="tx1"/>
              </a:solidFill>
            </a:rPr>
            <a:t>हिन्दी नाटक रस प्रधान एवं कवित्वमय होते हैं। इनमें आदर्श और यथार्थ दोनों का ही समन्वय मिलता है। इनमें आदर्श चरित्रों की सृष्टि की जाती है</a:t>
          </a:r>
          <a:endParaRPr lang="en-US" sz="2000" b="1" dirty="0" smtClean="0">
            <a:solidFill>
              <a:schemeClr val="tx1"/>
            </a:solidFill>
            <a:latin typeface="Arial Black"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BE52F0F-AD78-445E-A55A-1A16F9263A07}" type="parTrans" cxnId="{96B06426-9EC3-4B66-9835-A7C96EF7338F}">
      <dgm:prSet/>
      <dgm:spPr/>
      <dgm:t>
        <a:bodyPr/>
        <a:lstStyle/>
        <a:p>
          <a:endParaRPr lang="en-US" sz="2000" b="1">
            <a:solidFill>
              <a:schemeClr val="tx1"/>
            </a:solidFill>
            <a:latin typeface="Arial Black" pitchFamily="34" charset="0"/>
          </a:endParaRPr>
        </a:p>
      </dgm:t>
    </dgm:pt>
    <dgm:pt modelId="{90EC0E89-CC63-4812-9DC2-8D8D6BB4265B}" type="sibTrans" cxnId="{96B06426-9EC3-4B66-9835-A7C96EF7338F}">
      <dgm:prSet/>
      <dgm:spPr/>
      <dgm:t>
        <a:bodyPr/>
        <a:lstStyle/>
        <a:p>
          <a:endParaRPr lang="en-US" sz="2000" b="1">
            <a:solidFill>
              <a:schemeClr val="tx1"/>
            </a:solidFill>
            <a:latin typeface="Arial Black" pitchFamily="34" charset="0"/>
          </a:endParaRPr>
        </a:p>
      </dgm:t>
    </dgm:pt>
    <dgm:pt modelId="{AF3C8BF5-2EA1-42FC-AFB0-D7AF398A58B0}">
      <dgm:prSet phldrT="[Text]" custT="1"/>
      <dgm:spPr>
        <a:solidFill>
          <a:schemeClr val="accent2">
            <a:lumMod val="40000"/>
            <a:lumOff val="60000"/>
          </a:schemeClr>
        </a:solidFill>
        <a:scene3d>
          <a:camera prst="orthographicFront"/>
          <a:lightRig rig="threePt" dir="t"/>
        </a:scene3d>
        <a:sp3d>
          <a:bevelT/>
        </a:sp3d>
      </dgm:spPr>
      <dgm:t>
        <a:bodyPr/>
        <a:lstStyle/>
        <a:p>
          <a:r>
            <a:rPr lang="hi-IN" sz="2000" dirty="0" smtClean="0">
              <a:solidFill>
                <a:schemeClr val="tx1"/>
              </a:solidFill>
            </a:rPr>
            <a:t>हिन्दी नाटकों में पात्रों की संख्या निर्धारित नहीं होती है। पात्र लौकिक, दिव्य अथवा अर्द्धदिव्य होते हैं</a:t>
          </a:r>
          <a:endParaRPr lang="en-US" sz="2000" b="1" dirty="0">
            <a:solidFill>
              <a:schemeClr val="tx1"/>
            </a:solidFill>
            <a:latin typeface="Arial Black" pitchFamily="34" charset="0"/>
          </a:endParaRPr>
        </a:p>
      </dgm:t>
    </dgm:pt>
    <dgm:pt modelId="{8E36C1B8-43A5-4109-BCAA-73FA1607A89E}" type="parTrans" cxnId="{22B40BB5-E445-413D-8691-5DEF7C7DA3C9}">
      <dgm:prSet/>
      <dgm:spPr/>
      <dgm:t>
        <a:bodyPr/>
        <a:lstStyle/>
        <a:p>
          <a:endParaRPr lang="en-US" sz="2000" b="1">
            <a:solidFill>
              <a:schemeClr val="tx1"/>
            </a:solidFill>
            <a:latin typeface="Arial Black" pitchFamily="34" charset="0"/>
          </a:endParaRPr>
        </a:p>
      </dgm:t>
    </dgm:pt>
    <dgm:pt modelId="{A76CB61B-0E1E-4459-B15C-5503437FD28A}" type="sibTrans" cxnId="{22B40BB5-E445-413D-8691-5DEF7C7DA3C9}">
      <dgm:prSet/>
      <dgm:spPr/>
      <dgm:t>
        <a:bodyPr/>
        <a:lstStyle/>
        <a:p>
          <a:endParaRPr lang="en-US" sz="2000" b="1">
            <a:solidFill>
              <a:schemeClr val="tx1"/>
            </a:solidFill>
            <a:latin typeface="Arial Black" pitchFamily="34" charset="0"/>
          </a:endParaRPr>
        </a:p>
      </dgm:t>
    </dgm:pt>
    <dgm:pt modelId="{08AD65E9-85D2-4E85-A6A4-66CB82E07F98}">
      <dgm:prSet phldrT="[Text]" custT="1"/>
      <dgm:spPr>
        <a:solidFill>
          <a:schemeClr val="accent3">
            <a:lumMod val="40000"/>
            <a:lumOff val="60000"/>
          </a:schemeClr>
        </a:solidFill>
        <a:scene3d>
          <a:camera prst="orthographicFront"/>
          <a:lightRig rig="threePt" dir="t"/>
        </a:scene3d>
        <a:sp3d>
          <a:bevelT/>
        </a:sp3d>
      </dgm:spPr>
      <dgm:t>
        <a:bodyPr/>
        <a:lstStyle/>
        <a:p>
          <a:r>
            <a:rPr lang="hi-IN" sz="2000" dirty="0" smtClean="0">
              <a:solidFill>
                <a:schemeClr val="tx1"/>
              </a:solidFill>
            </a:rPr>
            <a:t>हिन्दी नाटकों की भाषा शैली गद्य और काव्य का समन्वय होती है</a:t>
          </a:r>
          <a:endParaRPr lang="en-US" sz="2000" b="1" dirty="0">
            <a:solidFill>
              <a:schemeClr val="tx1"/>
            </a:solidFill>
            <a:latin typeface="Arial Black" pitchFamily="34" charset="0"/>
          </a:endParaRPr>
        </a:p>
      </dgm:t>
    </dgm:pt>
    <dgm:pt modelId="{CC7DEF9A-EFBD-4E93-82D7-5E363452AF84}" type="parTrans" cxnId="{656090C6-AA77-4413-8BE0-60322ED0F220}">
      <dgm:prSet/>
      <dgm:spPr/>
      <dgm:t>
        <a:bodyPr/>
        <a:lstStyle/>
        <a:p>
          <a:endParaRPr lang="en-US" sz="2000" b="1">
            <a:solidFill>
              <a:schemeClr val="tx1"/>
            </a:solidFill>
            <a:latin typeface="Arial Black" pitchFamily="34" charset="0"/>
          </a:endParaRPr>
        </a:p>
      </dgm:t>
    </dgm:pt>
    <dgm:pt modelId="{DCA5D96D-7001-4D8B-B1DD-353F5C9F4E3B}" type="sibTrans" cxnId="{656090C6-AA77-4413-8BE0-60322ED0F220}">
      <dgm:prSet/>
      <dgm:spPr/>
      <dgm:t>
        <a:bodyPr/>
        <a:lstStyle/>
        <a:p>
          <a:endParaRPr lang="en-US" sz="2000" b="1">
            <a:solidFill>
              <a:schemeClr val="tx1"/>
            </a:solidFill>
            <a:latin typeface="Arial Black" pitchFamily="34" charset="0"/>
          </a:endParaRPr>
        </a:p>
      </dgm:t>
    </dgm:pt>
    <dgm:pt modelId="{8B77F146-4BEB-4D51-9EB1-CD3180BBD933}">
      <dgm:prSet phldrT="[Text]" custT="1"/>
      <dgm:spPr>
        <a:solidFill>
          <a:schemeClr val="accent4">
            <a:lumMod val="60000"/>
            <a:lumOff val="40000"/>
          </a:schemeClr>
        </a:solidFill>
        <a:scene3d>
          <a:camera prst="orthographicFront"/>
          <a:lightRig rig="threePt" dir="t"/>
        </a:scene3d>
        <a:sp3d>
          <a:bevelT/>
        </a:sp3d>
      </dgm:spPr>
      <dgm:t>
        <a:bodyPr/>
        <a:lstStyle/>
        <a:p>
          <a:r>
            <a:rPr lang="hi-IN" sz="2000" dirty="0" smtClean="0">
              <a:solidFill>
                <a:schemeClr val="tx1"/>
              </a:solidFill>
            </a:rPr>
            <a:t>हिन्दी नाटक में प्रकृति के साथ घनिष्ठ सम्बन्ध रहता है</a:t>
          </a:r>
          <a:endParaRPr lang="en-US" sz="2000" b="1" dirty="0">
            <a:solidFill>
              <a:schemeClr val="tx1"/>
            </a:solidFill>
            <a:latin typeface="Arial Black" pitchFamily="34" charset="0"/>
          </a:endParaRPr>
        </a:p>
      </dgm:t>
    </dgm:pt>
    <dgm:pt modelId="{52B92E9C-0DF7-4B57-8BDB-7937324F23A2}" type="parTrans" cxnId="{0615A885-EDCB-415B-989E-059E68AC8C9B}">
      <dgm:prSet/>
      <dgm:spPr/>
      <dgm:t>
        <a:bodyPr/>
        <a:lstStyle/>
        <a:p>
          <a:endParaRPr lang="en-US" sz="2000" b="1">
            <a:solidFill>
              <a:schemeClr val="tx1"/>
            </a:solidFill>
            <a:latin typeface="Arial Black" pitchFamily="34" charset="0"/>
          </a:endParaRPr>
        </a:p>
      </dgm:t>
    </dgm:pt>
    <dgm:pt modelId="{05F0DFCB-B13A-45C3-9570-56C7E01947B2}" type="sibTrans" cxnId="{0615A885-EDCB-415B-989E-059E68AC8C9B}">
      <dgm:prSet/>
      <dgm:spPr/>
      <dgm:t>
        <a:bodyPr/>
        <a:lstStyle/>
        <a:p>
          <a:endParaRPr lang="en-US" sz="2000" b="1">
            <a:solidFill>
              <a:schemeClr val="tx1"/>
            </a:solidFill>
            <a:latin typeface="Arial Black" pitchFamily="34" charset="0"/>
          </a:endParaRPr>
        </a:p>
      </dgm:t>
    </dgm:pt>
    <dgm:pt modelId="{39BC66BE-67CD-44F8-965A-CA7443B5D4D4}" type="pres">
      <dgm:prSet presAssocID="{4B6E4F69-C50D-492A-A90C-D4995B4AAB9F}" presName="linear" presStyleCnt="0">
        <dgm:presLayoutVars>
          <dgm:animLvl val="lvl"/>
          <dgm:resizeHandles val="exact"/>
        </dgm:presLayoutVars>
      </dgm:prSet>
      <dgm:spPr/>
      <dgm:t>
        <a:bodyPr/>
        <a:lstStyle/>
        <a:p>
          <a:endParaRPr lang="en-US"/>
        </a:p>
      </dgm:t>
    </dgm:pt>
    <dgm:pt modelId="{9D784DEA-F622-4A5F-ABB2-F58C46F127EB}" type="pres">
      <dgm:prSet presAssocID="{338A4E4E-497C-4C24-B855-29EDE4DF8690}" presName="parentText" presStyleLbl="node1" presStyleIdx="0" presStyleCnt="6">
        <dgm:presLayoutVars>
          <dgm:chMax val="0"/>
          <dgm:bulletEnabled val="1"/>
        </dgm:presLayoutVars>
      </dgm:prSet>
      <dgm:spPr/>
      <dgm:t>
        <a:bodyPr/>
        <a:lstStyle/>
        <a:p>
          <a:endParaRPr lang="en-US"/>
        </a:p>
      </dgm:t>
    </dgm:pt>
    <dgm:pt modelId="{BF102BB6-73E0-456C-9082-0161364D7126}" type="pres">
      <dgm:prSet presAssocID="{90EC0E89-CC63-4812-9DC2-8D8D6BB4265B}" presName="spacer" presStyleCnt="0"/>
      <dgm:spPr/>
      <dgm:t>
        <a:bodyPr/>
        <a:lstStyle/>
        <a:p>
          <a:endParaRPr lang="en-US"/>
        </a:p>
      </dgm:t>
    </dgm:pt>
    <dgm:pt modelId="{CE080E08-0078-4E9A-958C-E3D25E1551C1}" type="pres">
      <dgm:prSet presAssocID="{6325E417-41BE-4A00-A3D5-D13C13DF741B}" presName="parentText" presStyleLbl="node1" presStyleIdx="1" presStyleCnt="6">
        <dgm:presLayoutVars>
          <dgm:chMax val="0"/>
          <dgm:bulletEnabled val="1"/>
        </dgm:presLayoutVars>
      </dgm:prSet>
      <dgm:spPr/>
      <dgm:t>
        <a:bodyPr/>
        <a:lstStyle/>
        <a:p>
          <a:endParaRPr lang="en-US"/>
        </a:p>
      </dgm:t>
    </dgm:pt>
    <dgm:pt modelId="{85C21AED-2E65-4FC9-BA06-0D49AB27BF5A}" type="pres">
      <dgm:prSet presAssocID="{14B37A75-1983-4F70-B3A2-5A568C0205B7}" presName="spacer" presStyleCnt="0"/>
      <dgm:spPr/>
      <dgm:t>
        <a:bodyPr/>
        <a:lstStyle/>
        <a:p>
          <a:endParaRPr lang="en-US"/>
        </a:p>
      </dgm:t>
    </dgm:pt>
    <dgm:pt modelId="{86871EC9-61C8-4D37-B4B9-4DD90BD41BB3}" type="pres">
      <dgm:prSet presAssocID="{83DAA9E1-91F5-435A-B3CC-AC827A6453FA}" presName="parentText" presStyleLbl="node1" presStyleIdx="2" presStyleCnt="6">
        <dgm:presLayoutVars>
          <dgm:chMax val="0"/>
          <dgm:bulletEnabled val="1"/>
        </dgm:presLayoutVars>
      </dgm:prSet>
      <dgm:spPr/>
      <dgm:t>
        <a:bodyPr/>
        <a:lstStyle/>
        <a:p>
          <a:endParaRPr lang="en-US"/>
        </a:p>
      </dgm:t>
    </dgm:pt>
    <dgm:pt modelId="{8E380FC0-3B3C-4458-A9E9-A0D1DD528232}" type="pres">
      <dgm:prSet presAssocID="{B3308A3F-824C-4744-B07B-E84EB5457F25}" presName="spacer" presStyleCnt="0"/>
      <dgm:spPr/>
      <dgm:t>
        <a:bodyPr/>
        <a:lstStyle/>
        <a:p>
          <a:endParaRPr lang="en-US"/>
        </a:p>
      </dgm:t>
    </dgm:pt>
    <dgm:pt modelId="{B89FDCE7-95B5-48CA-B7FC-1A69189A2256}" type="pres">
      <dgm:prSet presAssocID="{AF3C8BF5-2EA1-42FC-AFB0-D7AF398A58B0}" presName="parentText" presStyleLbl="node1" presStyleIdx="3" presStyleCnt="6">
        <dgm:presLayoutVars>
          <dgm:chMax val="0"/>
          <dgm:bulletEnabled val="1"/>
        </dgm:presLayoutVars>
      </dgm:prSet>
      <dgm:spPr/>
      <dgm:t>
        <a:bodyPr/>
        <a:lstStyle/>
        <a:p>
          <a:endParaRPr lang="en-US"/>
        </a:p>
      </dgm:t>
    </dgm:pt>
    <dgm:pt modelId="{C0D2BF37-7E49-4594-A38F-C418F4153190}" type="pres">
      <dgm:prSet presAssocID="{A76CB61B-0E1E-4459-B15C-5503437FD28A}" presName="spacer" presStyleCnt="0"/>
      <dgm:spPr/>
      <dgm:t>
        <a:bodyPr/>
        <a:lstStyle/>
        <a:p>
          <a:endParaRPr lang="en-US"/>
        </a:p>
      </dgm:t>
    </dgm:pt>
    <dgm:pt modelId="{B355EA2E-366C-4426-ABE7-5908C90D2BC6}" type="pres">
      <dgm:prSet presAssocID="{08AD65E9-85D2-4E85-A6A4-66CB82E07F98}" presName="parentText" presStyleLbl="node1" presStyleIdx="4" presStyleCnt="6">
        <dgm:presLayoutVars>
          <dgm:chMax val="0"/>
          <dgm:bulletEnabled val="1"/>
        </dgm:presLayoutVars>
      </dgm:prSet>
      <dgm:spPr/>
      <dgm:t>
        <a:bodyPr/>
        <a:lstStyle/>
        <a:p>
          <a:endParaRPr lang="en-US"/>
        </a:p>
      </dgm:t>
    </dgm:pt>
    <dgm:pt modelId="{35E70630-16EF-4114-B200-274E1CB7ABEC}" type="pres">
      <dgm:prSet presAssocID="{DCA5D96D-7001-4D8B-B1DD-353F5C9F4E3B}" presName="spacer" presStyleCnt="0"/>
      <dgm:spPr/>
      <dgm:t>
        <a:bodyPr/>
        <a:lstStyle/>
        <a:p>
          <a:endParaRPr lang="en-US"/>
        </a:p>
      </dgm:t>
    </dgm:pt>
    <dgm:pt modelId="{33779B8D-B1F8-47A0-85F8-A4CC314F7154}" type="pres">
      <dgm:prSet presAssocID="{8B77F146-4BEB-4D51-9EB1-CD3180BBD933}" presName="parentText" presStyleLbl="node1" presStyleIdx="5" presStyleCnt="6">
        <dgm:presLayoutVars>
          <dgm:chMax val="0"/>
          <dgm:bulletEnabled val="1"/>
        </dgm:presLayoutVars>
      </dgm:prSet>
      <dgm:spPr/>
      <dgm:t>
        <a:bodyPr/>
        <a:lstStyle/>
        <a:p>
          <a:endParaRPr lang="en-US"/>
        </a:p>
      </dgm:t>
    </dgm:pt>
  </dgm:ptLst>
  <dgm:cxnLst>
    <dgm:cxn modelId="{656090C6-AA77-4413-8BE0-60322ED0F220}" srcId="{4B6E4F69-C50D-492A-A90C-D4995B4AAB9F}" destId="{08AD65E9-85D2-4E85-A6A4-66CB82E07F98}" srcOrd="4" destOrd="0" parTransId="{CC7DEF9A-EFBD-4E93-82D7-5E363452AF84}" sibTransId="{DCA5D96D-7001-4D8B-B1DD-353F5C9F4E3B}"/>
    <dgm:cxn modelId="{75549E67-2C60-4AEB-BE76-7B751E173A91}" type="presOf" srcId="{83DAA9E1-91F5-435A-B3CC-AC827A6453FA}" destId="{86871EC9-61C8-4D37-B4B9-4DD90BD41BB3}" srcOrd="0" destOrd="0" presId="urn:microsoft.com/office/officeart/2005/8/layout/vList2"/>
    <dgm:cxn modelId="{22B40BB5-E445-413D-8691-5DEF7C7DA3C9}" srcId="{4B6E4F69-C50D-492A-A90C-D4995B4AAB9F}" destId="{AF3C8BF5-2EA1-42FC-AFB0-D7AF398A58B0}" srcOrd="3" destOrd="0" parTransId="{8E36C1B8-43A5-4109-BCAA-73FA1607A89E}" sibTransId="{A76CB61B-0E1E-4459-B15C-5503437FD28A}"/>
    <dgm:cxn modelId="{0615A885-EDCB-415B-989E-059E68AC8C9B}" srcId="{4B6E4F69-C50D-492A-A90C-D4995B4AAB9F}" destId="{8B77F146-4BEB-4D51-9EB1-CD3180BBD933}" srcOrd="5" destOrd="0" parTransId="{52B92E9C-0DF7-4B57-8BDB-7937324F23A2}" sibTransId="{05F0DFCB-B13A-45C3-9570-56C7E01947B2}"/>
    <dgm:cxn modelId="{27F65819-6745-4E27-B5F0-B0721D7C4633}" type="presOf" srcId="{AF3C8BF5-2EA1-42FC-AFB0-D7AF398A58B0}" destId="{B89FDCE7-95B5-48CA-B7FC-1A69189A2256}" srcOrd="0" destOrd="0" presId="urn:microsoft.com/office/officeart/2005/8/layout/vList2"/>
    <dgm:cxn modelId="{D52E2262-B010-4610-94A7-004D27B623BB}" type="presOf" srcId="{4B6E4F69-C50D-492A-A90C-D4995B4AAB9F}" destId="{39BC66BE-67CD-44F8-965A-CA7443B5D4D4}" srcOrd="0" destOrd="0" presId="urn:microsoft.com/office/officeart/2005/8/layout/vList2"/>
    <dgm:cxn modelId="{307D42CE-B8B6-4918-B6D9-C0D6D1CCC8ED}" type="presOf" srcId="{08AD65E9-85D2-4E85-A6A4-66CB82E07F98}" destId="{B355EA2E-366C-4426-ABE7-5908C90D2BC6}" srcOrd="0" destOrd="0" presId="urn:microsoft.com/office/officeart/2005/8/layout/vList2"/>
    <dgm:cxn modelId="{C82B7A39-6304-4D5C-A6BE-486AF3775F60}" srcId="{4B6E4F69-C50D-492A-A90C-D4995B4AAB9F}" destId="{83DAA9E1-91F5-435A-B3CC-AC827A6453FA}" srcOrd="2" destOrd="0" parTransId="{A39F5193-E435-40B8-B5ED-1079A4FF681A}" sibTransId="{B3308A3F-824C-4744-B07B-E84EB5457F25}"/>
    <dgm:cxn modelId="{10DE8888-0596-40BE-B34D-1EE80D141C65}" type="presOf" srcId="{338A4E4E-497C-4C24-B855-29EDE4DF8690}" destId="{9D784DEA-F622-4A5F-ABB2-F58C46F127EB}" srcOrd="0" destOrd="0" presId="urn:microsoft.com/office/officeart/2005/8/layout/vList2"/>
    <dgm:cxn modelId="{11B7447C-160A-4EE4-9FC4-A5B3650DC49B}" type="presOf" srcId="{6325E417-41BE-4A00-A3D5-D13C13DF741B}" destId="{CE080E08-0078-4E9A-958C-E3D25E1551C1}" srcOrd="0" destOrd="0" presId="urn:microsoft.com/office/officeart/2005/8/layout/vList2"/>
    <dgm:cxn modelId="{E941E7C9-A7E8-42A7-AB5E-C0B099700509}" type="presOf" srcId="{8B77F146-4BEB-4D51-9EB1-CD3180BBD933}" destId="{33779B8D-B1F8-47A0-85F8-A4CC314F7154}" srcOrd="0" destOrd="0" presId="urn:microsoft.com/office/officeart/2005/8/layout/vList2"/>
    <dgm:cxn modelId="{96B06426-9EC3-4B66-9835-A7C96EF7338F}" srcId="{4B6E4F69-C50D-492A-A90C-D4995B4AAB9F}" destId="{338A4E4E-497C-4C24-B855-29EDE4DF8690}" srcOrd="0" destOrd="0" parTransId="{DBE52F0F-AD78-445E-A55A-1A16F9263A07}" sibTransId="{90EC0E89-CC63-4812-9DC2-8D8D6BB4265B}"/>
    <dgm:cxn modelId="{67EE6F81-5F95-45C4-92B1-58116AD3BB70}" srcId="{4B6E4F69-C50D-492A-A90C-D4995B4AAB9F}" destId="{6325E417-41BE-4A00-A3D5-D13C13DF741B}" srcOrd="1" destOrd="0" parTransId="{AD6B35F9-F026-446F-B463-0E7B529EB38B}" sibTransId="{14B37A75-1983-4F70-B3A2-5A568C0205B7}"/>
    <dgm:cxn modelId="{C1E1B1FD-46C3-4AF0-95CA-00164EB86B70}" type="presParOf" srcId="{39BC66BE-67CD-44F8-965A-CA7443B5D4D4}" destId="{9D784DEA-F622-4A5F-ABB2-F58C46F127EB}" srcOrd="0" destOrd="0" presId="urn:microsoft.com/office/officeart/2005/8/layout/vList2"/>
    <dgm:cxn modelId="{B62CC2D3-1C43-46D0-AD15-A81C8F22CEA8}" type="presParOf" srcId="{39BC66BE-67CD-44F8-965A-CA7443B5D4D4}" destId="{BF102BB6-73E0-456C-9082-0161364D7126}" srcOrd="1" destOrd="0" presId="urn:microsoft.com/office/officeart/2005/8/layout/vList2"/>
    <dgm:cxn modelId="{41335AC4-EC8F-4348-9850-252FD31FD2EF}" type="presParOf" srcId="{39BC66BE-67CD-44F8-965A-CA7443B5D4D4}" destId="{CE080E08-0078-4E9A-958C-E3D25E1551C1}" srcOrd="2" destOrd="0" presId="urn:microsoft.com/office/officeart/2005/8/layout/vList2"/>
    <dgm:cxn modelId="{6813F06F-7024-436E-9ED9-76AC56573E48}" type="presParOf" srcId="{39BC66BE-67CD-44F8-965A-CA7443B5D4D4}" destId="{85C21AED-2E65-4FC9-BA06-0D49AB27BF5A}" srcOrd="3" destOrd="0" presId="urn:microsoft.com/office/officeart/2005/8/layout/vList2"/>
    <dgm:cxn modelId="{89064F12-D692-463C-A4A7-3D7B0995EC90}" type="presParOf" srcId="{39BC66BE-67CD-44F8-965A-CA7443B5D4D4}" destId="{86871EC9-61C8-4D37-B4B9-4DD90BD41BB3}" srcOrd="4" destOrd="0" presId="urn:microsoft.com/office/officeart/2005/8/layout/vList2"/>
    <dgm:cxn modelId="{2C60CF57-F98C-48AA-9B44-E19FDC2259D6}" type="presParOf" srcId="{39BC66BE-67CD-44F8-965A-CA7443B5D4D4}" destId="{8E380FC0-3B3C-4458-A9E9-A0D1DD528232}" srcOrd="5" destOrd="0" presId="urn:microsoft.com/office/officeart/2005/8/layout/vList2"/>
    <dgm:cxn modelId="{DA52BFB9-7EE8-441D-A637-BE15E557559C}" type="presParOf" srcId="{39BC66BE-67CD-44F8-965A-CA7443B5D4D4}" destId="{B89FDCE7-95B5-48CA-B7FC-1A69189A2256}" srcOrd="6" destOrd="0" presId="urn:microsoft.com/office/officeart/2005/8/layout/vList2"/>
    <dgm:cxn modelId="{52517BF8-0B0C-4A86-918D-9443EF98981A}" type="presParOf" srcId="{39BC66BE-67CD-44F8-965A-CA7443B5D4D4}" destId="{C0D2BF37-7E49-4594-A38F-C418F4153190}" srcOrd="7" destOrd="0" presId="urn:microsoft.com/office/officeart/2005/8/layout/vList2"/>
    <dgm:cxn modelId="{E6813996-C84F-46D6-9DB8-07B4061E5AFA}" type="presParOf" srcId="{39BC66BE-67CD-44F8-965A-CA7443B5D4D4}" destId="{B355EA2E-366C-4426-ABE7-5908C90D2BC6}" srcOrd="8" destOrd="0" presId="urn:microsoft.com/office/officeart/2005/8/layout/vList2"/>
    <dgm:cxn modelId="{6CE695F7-6FE0-43CF-BAD3-436859F5A524}" type="presParOf" srcId="{39BC66BE-67CD-44F8-965A-CA7443B5D4D4}" destId="{35E70630-16EF-4114-B200-274E1CB7ABEC}" srcOrd="9" destOrd="0" presId="urn:microsoft.com/office/officeart/2005/8/layout/vList2"/>
    <dgm:cxn modelId="{E920E4BB-E79B-43DF-A54A-0E61E45217F0}" type="presParOf" srcId="{39BC66BE-67CD-44F8-965A-CA7443B5D4D4}" destId="{33779B8D-B1F8-47A0-85F8-A4CC314F715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E4F69-C50D-492A-A90C-D4995B4AA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25E417-41BE-4A00-A3D5-D13C13DF741B}">
      <dgm:prSet phldrT="[Text]" custT="1"/>
      <dgm:spPr>
        <a:solidFill>
          <a:schemeClr val="accent3">
            <a:lumMod val="40000"/>
            <a:lumOff val="60000"/>
          </a:schemeClr>
        </a:solidFill>
        <a:scene3d>
          <a:camera prst="orthographicFront"/>
          <a:lightRig rig="threePt" dir="t"/>
        </a:scene3d>
        <a:sp3d>
          <a:bevelT/>
        </a:sp3d>
      </dgm:spPr>
      <dgm:t>
        <a:bodyPr/>
        <a:lstStyle/>
        <a:p>
          <a:r>
            <a:rPr lang="hi-IN" sz="2000" dirty="0" smtClean="0">
              <a:solidFill>
                <a:schemeClr val="tx1"/>
              </a:solidFill>
            </a:rPr>
            <a:t>रंगमंच अभिनय विधि</a:t>
          </a:r>
          <a:endParaRPr lang="en-US" sz="2000" b="1" dirty="0">
            <a:solidFill>
              <a:schemeClr val="tx1"/>
            </a:solidFill>
            <a:latin typeface="Arial Black"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D6B35F9-F026-446F-B463-0E7B529EB38B}" type="parTrans" cxnId="{67EE6F81-5F95-45C4-92B1-58116AD3BB70}">
      <dgm:prSet/>
      <dgm:spPr/>
      <dgm:t>
        <a:bodyPr/>
        <a:lstStyle/>
        <a:p>
          <a:endParaRPr lang="en-US" sz="2000" b="1">
            <a:solidFill>
              <a:schemeClr val="tx1"/>
            </a:solidFill>
            <a:latin typeface="Arial Black" pitchFamily="34" charset="0"/>
          </a:endParaRPr>
        </a:p>
      </dgm:t>
    </dgm:pt>
    <dgm:pt modelId="{14B37A75-1983-4F70-B3A2-5A568C0205B7}" type="sibTrans" cxnId="{67EE6F81-5F95-45C4-92B1-58116AD3BB70}">
      <dgm:prSet/>
      <dgm:spPr/>
      <dgm:t>
        <a:bodyPr/>
        <a:lstStyle/>
        <a:p>
          <a:endParaRPr lang="en-US" sz="2000" b="1">
            <a:solidFill>
              <a:schemeClr val="tx1"/>
            </a:solidFill>
            <a:latin typeface="Arial Black" pitchFamily="34" charset="0"/>
          </a:endParaRPr>
        </a:p>
      </dgm:t>
    </dgm:pt>
    <dgm:pt modelId="{83DAA9E1-91F5-435A-B3CC-AC827A6453FA}">
      <dgm:prSet phldrT="[Text]" custT="1"/>
      <dgm:spPr>
        <a:solidFill>
          <a:schemeClr val="accent4">
            <a:lumMod val="60000"/>
            <a:lumOff val="40000"/>
          </a:schemeClr>
        </a:solidFill>
        <a:scene3d>
          <a:camera prst="orthographicFront"/>
          <a:lightRig rig="threePt" dir="t"/>
        </a:scene3d>
        <a:sp3d>
          <a:bevelT/>
        </a:sp3d>
      </dgm:spPr>
      <dgm:t>
        <a:bodyPr/>
        <a:lstStyle/>
        <a:p>
          <a:r>
            <a:rPr lang="hi-IN" sz="2000" dirty="0" smtClean="0">
              <a:solidFill>
                <a:schemeClr val="tx1"/>
              </a:solidFill>
            </a:rPr>
            <a:t>कक्षा अभिनय विधि</a:t>
          </a:r>
          <a:endParaRPr lang="en-US" sz="2000" b="1" dirty="0">
            <a:solidFill>
              <a:schemeClr val="tx1"/>
            </a:solidFill>
            <a:latin typeface="Arial Black" pitchFamily="34" charset="0"/>
          </a:endParaRPr>
        </a:p>
      </dgm:t>
    </dgm:pt>
    <dgm:pt modelId="{A39F5193-E435-40B8-B5ED-1079A4FF681A}" type="parTrans" cxnId="{C82B7A39-6304-4D5C-A6BE-486AF3775F60}">
      <dgm:prSet/>
      <dgm:spPr/>
      <dgm:t>
        <a:bodyPr/>
        <a:lstStyle/>
        <a:p>
          <a:endParaRPr lang="en-US" sz="2000" b="1">
            <a:solidFill>
              <a:schemeClr val="tx1"/>
            </a:solidFill>
            <a:latin typeface="Arial Black" pitchFamily="34" charset="0"/>
          </a:endParaRPr>
        </a:p>
      </dgm:t>
    </dgm:pt>
    <dgm:pt modelId="{B3308A3F-824C-4744-B07B-E84EB5457F25}" type="sibTrans" cxnId="{C82B7A39-6304-4D5C-A6BE-486AF3775F60}">
      <dgm:prSet/>
      <dgm:spPr/>
      <dgm:t>
        <a:bodyPr/>
        <a:lstStyle/>
        <a:p>
          <a:endParaRPr lang="en-US" sz="2000" b="1">
            <a:solidFill>
              <a:schemeClr val="tx1"/>
            </a:solidFill>
            <a:latin typeface="Arial Black" pitchFamily="34" charset="0"/>
          </a:endParaRPr>
        </a:p>
      </dgm:t>
    </dgm:pt>
    <dgm:pt modelId="{338A4E4E-497C-4C24-B855-29EDE4DF8690}">
      <dgm:prSet custT="1"/>
      <dgm:spPr>
        <a:solidFill>
          <a:schemeClr val="accent2">
            <a:lumMod val="40000"/>
            <a:lumOff val="60000"/>
          </a:schemeClr>
        </a:solidFill>
        <a:scene3d>
          <a:camera prst="orthographicFront"/>
          <a:lightRig rig="threePt" dir="t"/>
        </a:scene3d>
        <a:sp3d>
          <a:bevelT/>
        </a:sp3d>
      </dgm:spPr>
      <dgm:t>
        <a:bodyPr/>
        <a:lstStyle/>
        <a:p>
          <a:r>
            <a:rPr lang="hi-IN" sz="2000" dirty="0" smtClean="0">
              <a:solidFill>
                <a:schemeClr val="tx1"/>
              </a:solidFill>
            </a:rPr>
            <a:t>आदर्श नाट्य विधि</a:t>
          </a:r>
          <a:endParaRPr lang="en-US" sz="2000" b="1" dirty="0" smtClean="0">
            <a:solidFill>
              <a:schemeClr val="tx1"/>
            </a:solidFill>
            <a:latin typeface="Arial Black"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BE52F0F-AD78-445E-A55A-1A16F9263A07}" type="parTrans" cxnId="{96B06426-9EC3-4B66-9835-A7C96EF7338F}">
      <dgm:prSet/>
      <dgm:spPr/>
      <dgm:t>
        <a:bodyPr/>
        <a:lstStyle/>
        <a:p>
          <a:endParaRPr lang="en-US" sz="2000" b="1">
            <a:solidFill>
              <a:schemeClr val="tx1"/>
            </a:solidFill>
            <a:latin typeface="Arial Black" pitchFamily="34" charset="0"/>
          </a:endParaRPr>
        </a:p>
      </dgm:t>
    </dgm:pt>
    <dgm:pt modelId="{90EC0E89-CC63-4812-9DC2-8D8D6BB4265B}" type="sibTrans" cxnId="{96B06426-9EC3-4B66-9835-A7C96EF7338F}">
      <dgm:prSet/>
      <dgm:spPr/>
      <dgm:t>
        <a:bodyPr/>
        <a:lstStyle/>
        <a:p>
          <a:endParaRPr lang="en-US" sz="2000" b="1">
            <a:solidFill>
              <a:schemeClr val="tx1"/>
            </a:solidFill>
            <a:latin typeface="Arial Black" pitchFamily="34" charset="0"/>
          </a:endParaRPr>
        </a:p>
      </dgm:t>
    </dgm:pt>
    <dgm:pt modelId="{DE2D2215-6F05-4DB3-8B57-044CBB0B43BA}">
      <dgm:prSet phldrT="[Text]" custT="1"/>
      <dgm:spPr>
        <a:solidFill>
          <a:schemeClr val="accent4">
            <a:lumMod val="60000"/>
            <a:lumOff val="40000"/>
          </a:schemeClr>
        </a:solidFill>
        <a:scene3d>
          <a:camera prst="orthographicFront"/>
          <a:lightRig rig="threePt" dir="t"/>
        </a:scene3d>
        <a:sp3d>
          <a:bevelT/>
        </a:sp3d>
      </dgm:spPr>
      <dgm:t>
        <a:bodyPr/>
        <a:lstStyle/>
        <a:p>
          <a:r>
            <a:rPr lang="hi-IN" sz="2000" dirty="0" smtClean="0">
              <a:solidFill>
                <a:schemeClr val="tx1"/>
              </a:solidFill>
            </a:rPr>
            <a:t>व्याख्या विधि</a:t>
          </a:r>
          <a:endParaRPr lang="en-US" sz="2000" b="1" dirty="0">
            <a:solidFill>
              <a:schemeClr val="tx1"/>
            </a:solidFill>
            <a:latin typeface="Arial Black" pitchFamily="34" charset="0"/>
          </a:endParaRPr>
        </a:p>
      </dgm:t>
    </dgm:pt>
    <dgm:pt modelId="{2CA3DFE0-F0D5-4239-9B8F-2B501661ED1C}" type="parTrans" cxnId="{8AA6F490-A082-4BC4-BBC7-9AEBB54ED6B2}">
      <dgm:prSet/>
      <dgm:spPr/>
      <dgm:t>
        <a:bodyPr/>
        <a:lstStyle/>
        <a:p>
          <a:endParaRPr lang="en-US">
            <a:solidFill>
              <a:schemeClr val="tx1"/>
            </a:solidFill>
          </a:endParaRPr>
        </a:p>
      </dgm:t>
    </dgm:pt>
    <dgm:pt modelId="{9C9CF3F0-4000-43D3-92EA-B4794D8E72FB}" type="sibTrans" cxnId="{8AA6F490-A082-4BC4-BBC7-9AEBB54ED6B2}">
      <dgm:prSet/>
      <dgm:spPr/>
      <dgm:t>
        <a:bodyPr/>
        <a:lstStyle/>
        <a:p>
          <a:endParaRPr lang="en-US">
            <a:solidFill>
              <a:schemeClr val="tx1"/>
            </a:solidFill>
          </a:endParaRPr>
        </a:p>
      </dgm:t>
    </dgm:pt>
    <dgm:pt modelId="{39BC66BE-67CD-44F8-965A-CA7443B5D4D4}" type="pres">
      <dgm:prSet presAssocID="{4B6E4F69-C50D-492A-A90C-D4995B4AAB9F}" presName="linear" presStyleCnt="0">
        <dgm:presLayoutVars>
          <dgm:animLvl val="lvl"/>
          <dgm:resizeHandles val="exact"/>
        </dgm:presLayoutVars>
      </dgm:prSet>
      <dgm:spPr/>
      <dgm:t>
        <a:bodyPr/>
        <a:lstStyle/>
        <a:p>
          <a:endParaRPr lang="en-US"/>
        </a:p>
      </dgm:t>
    </dgm:pt>
    <dgm:pt modelId="{9D784DEA-F622-4A5F-ABB2-F58C46F127EB}" type="pres">
      <dgm:prSet presAssocID="{338A4E4E-497C-4C24-B855-29EDE4DF8690}" presName="parentText" presStyleLbl="node1" presStyleIdx="0" presStyleCnt="4">
        <dgm:presLayoutVars>
          <dgm:chMax val="0"/>
          <dgm:bulletEnabled val="1"/>
        </dgm:presLayoutVars>
      </dgm:prSet>
      <dgm:spPr/>
      <dgm:t>
        <a:bodyPr/>
        <a:lstStyle/>
        <a:p>
          <a:endParaRPr lang="en-US"/>
        </a:p>
      </dgm:t>
    </dgm:pt>
    <dgm:pt modelId="{BF102BB6-73E0-456C-9082-0161364D7126}" type="pres">
      <dgm:prSet presAssocID="{90EC0E89-CC63-4812-9DC2-8D8D6BB4265B}" presName="spacer" presStyleCnt="0"/>
      <dgm:spPr/>
      <dgm:t>
        <a:bodyPr/>
        <a:lstStyle/>
        <a:p>
          <a:endParaRPr lang="en-US"/>
        </a:p>
      </dgm:t>
    </dgm:pt>
    <dgm:pt modelId="{CE080E08-0078-4E9A-958C-E3D25E1551C1}" type="pres">
      <dgm:prSet presAssocID="{6325E417-41BE-4A00-A3D5-D13C13DF741B}" presName="parentText" presStyleLbl="node1" presStyleIdx="1" presStyleCnt="4">
        <dgm:presLayoutVars>
          <dgm:chMax val="0"/>
          <dgm:bulletEnabled val="1"/>
        </dgm:presLayoutVars>
      </dgm:prSet>
      <dgm:spPr/>
      <dgm:t>
        <a:bodyPr/>
        <a:lstStyle/>
        <a:p>
          <a:endParaRPr lang="en-US"/>
        </a:p>
      </dgm:t>
    </dgm:pt>
    <dgm:pt modelId="{85C21AED-2E65-4FC9-BA06-0D49AB27BF5A}" type="pres">
      <dgm:prSet presAssocID="{14B37A75-1983-4F70-B3A2-5A568C0205B7}" presName="spacer" presStyleCnt="0"/>
      <dgm:spPr/>
      <dgm:t>
        <a:bodyPr/>
        <a:lstStyle/>
        <a:p>
          <a:endParaRPr lang="en-US"/>
        </a:p>
      </dgm:t>
    </dgm:pt>
    <dgm:pt modelId="{86871EC9-61C8-4D37-B4B9-4DD90BD41BB3}" type="pres">
      <dgm:prSet presAssocID="{83DAA9E1-91F5-435A-B3CC-AC827A6453FA}" presName="parentText" presStyleLbl="node1" presStyleIdx="2" presStyleCnt="4">
        <dgm:presLayoutVars>
          <dgm:chMax val="0"/>
          <dgm:bulletEnabled val="1"/>
        </dgm:presLayoutVars>
      </dgm:prSet>
      <dgm:spPr/>
      <dgm:t>
        <a:bodyPr/>
        <a:lstStyle/>
        <a:p>
          <a:endParaRPr lang="en-US"/>
        </a:p>
      </dgm:t>
    </dgm:pt>
    <dgm:pt modelId="{11E9D5B8-A113-4196-B099-5B3BCA4D3B0B}" type="pres">
      <dgm:prSet presAssocID="{B3308A3F-824C-4744-B07B-E84EB5457F25}" presName="spacer" presStyleCnt="0"/>
      <dgm:spPr/>
    </dgm:pt>
    <dgm:pt modelId="{870F86C6-DEA0-45EB-BAD5-361DA15BA2D8}" type="pres">
      <dgm:prSet presAssocID="{DE2D2215-6F05-4DB3-8B57-044CBB0B43BA}" presName="parentText" presStyleLbl="node1" presStyleIdx="3" presStyleCnt="4">
        <dgm:presLayoutVars>
          <dgm:chMax val="0"/>
          <dgm:bulletEnabled val="1"/>
        </dgm:presLayoutVars>
      </dgm:prSet>
      <dgm:spPr/>
      <dgm:t>
        <a:bodyPr/>
        <a:lstStyle/>
        <a:p>
          <a:endParaRPr lang="en-US"/>
        </a:p>
      </dgm:t>
    </dgm:pt>
  </dgm:ptLst>
  <dgm:cxnLst>
    <dgm:cxn modelId="{6D08EEB1-CBD3-4667-BC03-4B29D225D5D7}" type="presOf" srcId="{4B6E4F69-C50D-492A-A90C-D4995B4AAB9F}" destId="{39BC66BE-67CD-44F8-965A-CA7443B5D4D4}" srcOrd="0" destOrd="0" presId="urn:microsoft.com/office/officeart/2005/8/layout/vList2"/>
    <dgm:cxn modelId="{8AA6F490-A082-4BC4-BBC7-9AEBB54ED6B2}" srcId="{4B6E4F69-C50D-492A-A90C-D4995B4AAB9F}" destId="{DE2D2215-6F05-4DB3-8B57-044CBB0B43BA}" srcOrd="3" destOrd="0" parTransId="{2CA3DFE0-F0D5-4239-9B8F-2B501661ED1C}" sibTransId="{9C9CF3F0-4000-43D3-92EA-B4794D8E72FB}"/>
    <dgm:cxn modelId="{96B06426-9EC3-4B66-9835-A7C96EF7338F}" srcId="{4B6E4F69-C50D-492A-A90C-D4995B4AAB9F}" destId="{338A4E4E-497C-4C24-B855-29EDE4DF8690}" srcOrd="0" destOrd="0" parTransId="{DBE52F0F-AD78-445E-A55A-1A16F9263A07}" sibTransId="{90EC0E89-CC63-4812-9DC2-8D8D6BB4265B}"/>
    <dgm:cxn modelId="{19D1564E-741D-4A2A-9A72-4D8B4F739DE3}" type="presOf" srcId="{338A4E4E-497C-4C24-B855-29EDE4DF8690}" destId="{9D784DEA-F622-4A5F-ABB2-F58C46F127EB}" srcOrd="0" destOrd="0" presId="urn:microsoft.com/office/officeart/2005/8/layout/vList2"/>
    <dgm:cxn modelId="{67EE6F81-5F95-45C4-92B1-58116AD3BB70}" srcId="{4B6E4F69-C50D-492A-A90C-D4995B4AAB9F}" destId="{6325E417-41BE-4A00-A3D5-D13C13DF741B}" srcOrd="1" destOrd="0" parTransId="{AD6B35F9-F026-446F-B463-0E7B529EB38B}" sibTransId="{14B37A75-1983-4F70-B3A2-5A568C0205B7}"/>
    <dgm:cxn modelId="{A915E3E9-87D1-4AE6-9EA6-8F15C95953E3}" type="presOf" srcId="{DE2D2215-6F05-4DB3-8B57-044CBB0B43BA}" destId="{870F86C6-DEA0-45EB-BAD5-361DA15BA2D8}" srcOrd="0" destOrd="0" presId="urn:microsoft.com/office/officeart/2005/8/layout/vList2"/>
    <dgm:cxn modelId="{19244440-21F9-440C-A7CA-53043FE022DC}" type="presOf" srcId="{6325E417-41BE-4A00-A3D5-D13C13DF741B}" destId="{CE080E08-0078-4E9A-958C-E3D25E1551C1}" srcOrd="0" destOrd="0" presId="urn:microsoft.com/office/officeart/2005/8/layout/vList2"/>
    <dgm:cxn modelId="{C82B7A39-6304-4D5C-A6BE-486AF3775F60}" srcId="{4B6E4F69-C50D-492A-A90C-D4995B4AAB9F}" destId="{83DAA9E1-91F5-435A-B3CC-AC827A6453FA}" srcOrd="2" destOrd="0" parTransId="{A39F5193-E435-40B8-B5ED-1079A4FF681A}" sibTransId="{B3308A3F-824C-4744-B07B-E84EB5457F25}"/>
    <dgm:cxn modelId="{80252C9C-0070-460B-9FF9-611F3EC2B9D8}" type="presOf" srcId="{83DAA9E1-91F5-435A-B3CC-AC827A6453FA}" destId="{86871EC9-61C8-4D37-B4B9-4DD90BD41BB3}" srcOrd="0" destOrd="0" presId="urn:microsoft.com/office/officeart/2005/8/layout/vList2"/>
    <dgm:cxn modelId="{46B1D133-9634-4F0B-BE7D-B13158DA6BF1}" type="presParOf" srcId="{39BC66BE-67CD-44F8-965A-CA7443B5D4D4}" destId="{9D784DEA-F622-4A5F-ABB2-F58C46F127EB}" srcOrd="0" destOrd="0" presId="urn:microsoft.com/office/officeart/2005/8/layout/vList2"/>
    <dgm:cxn modelId="{40C78AEA-9E52-4C24-A43B-7498A52F68F9}" type="presParOf" srcId="{39BC66BE-67CD-44F8-965A-CA7443B5D4D4}" destId="{BF102BB6-73E0-456C-9082-0161364D7126}" srcOrd="1" destOrd="0" presId="urn:microsoft.com/office/officeart/2005/8/layout/vList2"/>
    <dgm:cxn modelId="{950C5C90-FFC5-4BAD-BA76-9A40B09E13F8}" type="presParOf" srcId="{39BC66BE-67CD-44F8-965A-CA7443B5D4D4}" destId="{CE080E08-0078-4E9A-958C-E3D25E1551C1}" srcOrd="2" destOrd="0" presId="urn:microsoft.com/office/officeart/2005/8/layout/vList2"/>
    <dgm:cxn modelId="{FB2FBA69-902E-455F-82E9-109200101376}" type="presParOf" srcId="{39BC66BE-67CD-44F8-965A-CA7443B5D4D4}" destId="{85C21AED-2E65-4FC9-BA06-0D49AB27BF5A}" srcOrd="3" destOrd="0" presId="urn:microsoft.com/office/officeart/2005/8/layout/vList2"/>
    <dgm:cxn modelId="{58333340-0D51-4C1B-9AEE-1DBEA2653C2E}" type="presParOf" srcId="{39BC66BE-67CD-44F8-965A-CA7443B5D4D4}" destId="{86871EC9-61C8-4D37-B4B9-4DD90BD41BB3}" srcOrd="4" destOrd="0" presId="urn:microsoft.com/office/officeart/2005/8/layout/vList2"/>
    <dgm:cxn modelId="{42ADFB9A-39D6-48C7-8144-958873A2EE03}" type="presParOf" srcId="{39BC66BE-67CD-44F8-965A-CA7443B5D4D4}" destId="{11E9D5B8-A113-4196-B099-5B3BCA4D3B0B}" srcOrd="5" destOrd="0" presId="urn:microsoft.com/office/officeart/2005/8/layout/vList2"/>
    <dgm:cxn modelId="{7835429E-680B-402A-9CE7-DB34E93A68CF}" type="presParOf" srcId="{39BC66BE-67CD-44F8-965A-CA7443B5D4D4}" destId="{870F86C6-DEA0-45EB-BAD5-361DA15BA2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61615-7B6B-4425-B6FF-B1F3B0280F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CF5259-2339-492C-BD6F-9DD88D5E2418}">
      <dgm:prSet phldrT="[Text]">
        <dgm:style>
          <a:lnRef idx="0">
            <a:schemeClr val="accent4"/>
          </a:lnRef>
          <a:fillRef idx="3">
            <a:schemeClr val="accent4"/>
          </a:fillRef>
          <a:effectRef idx="3">
            <a:schemeClr val="accent4"/>
          </a:effectRef>
          <a:fontRef idx="minor">
            <a:schemeClr val="lt1"/>
          </a:fontRef>
        </dgm:style>
      </dgm:prSet>
      <dgm:spPr/>
      <dgm:t>
        <a:bodyPr/>
        <a:lstStyle/>
        <a:p>
          <a:r>
            <a:rPr lang="hi-IN" dirty="0" smtClean="0">
              <a:solidFill>
                <a:schemeClr val="tx1"/>
              </a:solidFill>
            </a:rPr>
            <a:t>आदर्श नाट्य विधि</a:t>
          </a:r>
          <a:endParaRPr lang="en-US" u="sng" dirty="0"/>
        </a:p>
      </dgm:t>
    </dgm:pt>
    <dgm:pt modelId="{F7691189-17F9-428B-B3DF-73044DA9FE97}" type="parTrans" cxnId="{911636E6-667A-4B1E-9B69-06CB39343B50}">
      <dgm:prSet/>
      <dgm:spPr/>
      <dgm:t>
        <a:bodyPr/>
        <a:lstStyle/>
        <a:p>
          <a:endParaRPr lang="en-US"/>
        </a:p>
      </dgm:t>
    </dgm:pt>
    <dgm:pt modelId="{DADC8389-B327-413D-81F0-0F62FB72EAB9}" type="sibTrans" cxnId="{911636E6-667A-4B1E-9B69-06CB39343B50}">
      <dgm:prSet/>
      <dgm:spPr/>
      <dgm:t>
        <a:bodyPr/>
        <a:lstStyle/>
        <a:p>
          <a:endParaRPr lang="en-US"/>
        </a:p>
      </dgm:t>
    </dgm:pt>
    <dgm:pt modelId="{65E8D3C6-F3E9-4F53-8190-CC49B54EBAAA}">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विधि में शिक्षक समुचित आरोह अवरोह को दृष्टिगत रखकर नाटक पाठ का स्वयं ही वाचन करता है</a:t>
          </a:r>
          <a:endParaRPr lang="en-US" i="1" dirty="0"/>
        </a:p>
      </dgm:t>
    </dgm:pt>
    <dgm:pt modelId="{58DA0369-17B5-4DF9-B400-78B4B1619A25}" type="parTrans" cxnId="{B9AE6F2D-A829-48E1-83DB-2EF5B232B865}">
      <dgm:prSet/>
      <dgm:spPr/>
      <dgm:t>
        <a:bodyPr/>
        <a:lstStyle/>
        <a:p>
          <a:endParaRPr lang="en-US"/>
        </a:p>
      </dgm:t>
    </dgm:pt>
    <dgm:pt modelId="{F6124D38-3599-4D8D-8C46-FF4FA123B14D}" type="sibTrans" cxnId="{B9AE6F2D-A829-48E1-83DB-2EF5B232B865}">
      <dgm:prSet/>
      <dgm:spPr/>
      <dgm:t>
        <a:bodyPr/>
        <a:lstStyle/>
        <a:p>
          <a:endParaRPr lang="en-US"/>
        </a:p>
      </dgm:t>
    </dgm:pt>
    <dgm:pt modelId="{D3AB96B5-564A-4E8A-941A-CC7359E6F108}">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इसके अन्तर्गत शिक्षक वाचिक अभिनय करता हुआ पात्रों के चरित्र एवं भावों को अभिव्यक्त करने का प्रयास करता है</a:t>
          </a:r>
          <a:endParaRPr lang="en-US" i="1" dirty="0"/>
        </a:p>
      </dgm:t>
    </dgm:pt>
    <dgm:pt modelId="{55E9E6CE-8866-4EB4-8CC3-070652C1AF31}" type="parTrans" cxnId="{3131129E-117A-48AB-9C1E-4BA4FE233D8F}">
      <dgm:prSet/>
      <dgm:spPr/>
      <dgm:t>
        <a:bodyPr/>
        <a:lstStyle/>
        <a:p>
          <a:endParaRPr lang="en-US"/>
        </a:p>
      </dgm:t>
    </dgm:pt>
    <dgm:pt modelId="{3A6C3FED-1284-44E7-9406-6B9E33759713}" type="sibTrans" cxnId="{3131129E-117A-48AB-9C1E-4BA4FE233D8F}">
      <dgm:prSet/>
      <dgm:spPr/>
      <dgm:t>
        <a:bodyPr/>
        <a:lstStyle/>
        <a:p>
          <a:endParaRPr lang="en-US"/>
        </a:p>
      </dgm:t>
    </dgm:pt>
    <dgm:pt modelId="{0A120564-DAB6-476D-BCD9-A2F445CDC803}">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विधि में शिक्षक सक्रिय रहता है</a:t>
          </a:r>
          <a:endParaRPr lang="en-US" i="1" dirty="0"/>
        </a:p>
      </dgm:t>
    </dgm:pt>
    <dgm:pt modelId="{337E9D7F-85D3-47D4-9A84-607B7D48FF32}" type="parTrans" cxnId="{0EE3BF46-132A-4130-B2C2-19677EAC69CE}">
      <dgm:prSet/>
      <dgm:spPr/>
      <dgm:t>
        <a:bodyPr/>
        <a:lstStyle/>
        <a:p>
          <a:endParaRPr lang="en-US"/>
        </a:p>
      </dgm:t>
    </dgm:pt>
    <dgm:pt modelId="{B46D33E3-357A-4170-8500-9A0B04C3E4F9}" type="sibTrans" cxnId="{0EE3BF46-132A-4130-B2C2-19677EAC69CE}">
      <dgm:prSet/>
      <dgm:spPr/>
      <dgm:t>
        <a:bodyPr/>
        <a:lstStyle/>
        <a:p>
          <a:endParaRPr lang="en-US"/>
        </a:p>
      </dgm:t>
    </dgm:pt>
    <dgm:pt modelId="{44BFB2AE-811F-4898-B01C-808184F9323F}" type="pres">
      <dgm:prSet presAssocID="{B7361615-7B6B-4425-B6FF-B1F3B0280F9A}" presName="linear" presStyleCnt="0">
        <dgm:presLayoutVars>
          <dgm:dir/>
          <dgm:animLvl val="lvl"/>
          <dgm:resizeHandles val="exact"/>
        </dgm:presLayoutVars>
      </dgm:prSet>
      <dgm:spPr/>
      <dgm:t>
        <a:bodyPr/>
        <a:lstStyle/>
        <a:p>
          <a:endParaRPr lang="en-US"/>
        </a:p>
      </dgm:t>
    </dgm:pt>
    <dgm:pt modelId="{49F93869-8FDF-4D82-BBDD-8AD901D7E0B5}" type="pres">
      <dgm:prSet presAssocID="{54CF5259-2339-492C-BD6F-9DD88D5E2418}" presName="parentLin" presStyleCnt="0"/>
      <dgm:spPr/>
    </dgm:pt>
    <dgm:pt modelId="{3C4C28B9-B9E8-47D4-973F-3AFB0E89CA5E}" type="pres">
      <dgm:prSet presAssocID="{54CF5259-2339-492C-BD6F-9DD88D5E2418}" presName="parentLeftMargin" presStyleLbl="node1" presStyleIdx="0" presStyleCnt="1"/>
      <dgm:spPr/>
      <dgm:t>
        <a:bodyPr/>
        <a:lstStyle/>
        <a:p>
          <a:endParaRPr lang="en-US"/>
        </a:p>
      </dgm:t>
    </dgm:pt>
    <dgm:pt modelId="{4FB23D4C-597C-4036-93B0-76AF300CEAF0}" type="pres">
      <dgm:prSet presAssocID="{54CF5259-2339-492C-BD6F-9DD88D5E2418}" presName="parentText" presStyleLbl="node1" presStyleIdx="0" presStyleCnt="1">
        <dgm:presLayoutVars>
          <dgm:chMax val="0"/>
          <dgm:bulletEnabled val="1"/>
        </dgm:presLayoutVars>
      </dgm:prSet>
      <dgm:spPr/>
      <dgm:t>
        <a:bodyPr/>
        <a:lstStyle/>
        <a:p>
          <a:endParaRPr lang="en-US"/>
        </a:p>
      </dgm:t>
    </dgm:pt>
    <dgm:pt modelId="{475F0B49-CDF9-461D-A979-00C829D9CBA8}" type="pres">
      <dgm:prSet presAssocID="{54CF5259-2339-492C-BD6F-9DD88D5E2418}" presName="negativeSpace" presStyleCnt="0"/>
      <dgm:spPr/>
    </dgm:pt>
    <dgm:pt modelId="{E1815DD1-51A0-48EF-8446-271A14E3A082}" type="pres">
      <dgm:prSet presAssocID="{54CF5259-2339-492C-BD6F-9DD88D5E2418}" presName="childText" presStyleLbl="conFgAcc1" presStyleIdx="0" presStyleCnt="1">
        <dgm:presLayoutVars>
          <dgm:bulletEnabled val="1"/>
        </dgm:presLayoutVars>
      </dgm:prSet>
      <dgm:spPr/>
      <dgm:t>
        <a:bodyPr/>
        <a:lstStyle/>
        <a:p>
          <a:endParaRPr lang="en-US"/>
        </a:p>
      </dgm:t>
    </dgm:pt>
  </dgm:ptLst>
  <dgm:cxnLst>
    <dgm:cxn modelId="{2773E5A8-F713-41B1-A759-F9FB69CDA0BE}" type="presOf" srcId="{65E8D3C6-F3E9-4F53-8190-CC49B54EBAAA}" destId="{E1815DD1-51A0-48EF-8446-271A14E3A082}" srcOrd="0" destOrd="0" presId="urn:microsoft.com/office/officeart/2005/8/layout/list1"/>
    <dgm:cxn modelId="{6BC6A037-FE57-497B-AB83-85EF4927518A}" type="presOf" srcId="{0A120564-DAB6-476D-BCD9-A2F445CDC803}" destId="{E1815DD1-51A0-48EF-8446-271A14E3A082}" srcOrd="0" destOrd="2" presId="urn:microsoft.com/office/officeart/2005/8/layout/list1"/>
    <dgm:cxn modelId="{587F2F2A-F868-4042-9EE1-6BD151EF57AE}" type="presOf" srcId="{54CF5259-2339-492C-BD6F-9DD88D5E2418}" destId="{4FB23D4C-597C-4036-93B0-76AF300CEAF0}" srcOrd="1" destOrd="0" presId="urn:microsoft.com/office/officeart/2005/8/layout/list1"/>
    <dgm:cxn modelId="{3131129E-117A-48AB-9C1E-4BA4FE233D8F}" srcId="{54CF5259-2339-492C-BD6F-9DD88D5E2418}" destId="{D3AB96B5-564A-4E8A-941A-CC7359E6F108}" srcOrd="1" destOrd="0" parTransId="{55E9E6CE-8866-4EB4-8CC3-070652C1AF31}" sibTransId="{3A6C3FED-1284-44E7-9406-6B9E33759713}"/>
    <dgm:cxn modelId="{148418A0-F3C8-42E0-BCA2-89D21DE60A03}" type="presOf" srcId="{D3AB96B5-564A-4E8A-941A-CC7359E6F108}" destId="{E1815DD1-51A0-48EF-8446-271A14E3A082}" srcOrd="0" destOrd="1" presId="urn:microsoft.com/office/officeart/2005/8/layout/list1"/>
    <dgm:cxn modelId="{8CC93435-8E30-4760-9AC8-A5333333147F}" type="presOf" srcId="{B7361615-7B6B-4425-B6FF-B1F3B0280F9A}" destId="{44BFB2AE-811F-4898-B01C-808184F9323F}" srcOrd="0" destOrd="0" presId="urn:microsoft.com/office/officeart/2005/8/layout/list1"/>
    <dgm:cxn modelId="{0EE3BF46-132A-4130-B2C2-19677EAC69CE}" srcId="{54CF5259-2339-492C-BD6F-9DD88D5E2418}" destId="{0A120564-DAB6-476D-BCD9-A2F445CDC803}" srcOrd="2" destOrd="0" parTransId="{337E9D7F-85D3-47D4-9A84-607B7D48FF32}" sibTransId="{B46D33E3-357A-4170-8500-9A0B04C3E4F9}"/>
    <dgm:cxn modelId="{911636E6-667A-4B1E-9B69-06CB39343B50}" srcId="{B7361615-7B6B-4425-B6FF-B1F3B0280F9A}" destId="{54CF5259-2339-492C-BD6F-9DD88D5E2418}" srcOrd="0" destOrd="0" parTransId="{F7691189-17F9-428B-B3DF-73044DA9FE97}" sibTransId="{DADC8389-B327-413D-81F0-0F62FB72EAB9}"/>
    <dgm:cxn modelId="{57F5C333-517C-427A-BC5C-2D05F81B688D}" type="presOf" srcId="{54CF5259-2339-492C-BD6F-9DD88D5E2418}" destId="{3C4C28B9-B9E8-47D4-973F-3AFB0E89CA5E}" srcOrd="0" destOrd="0" presId="urn:microsoft.com/office/officeart/2005/8/layout/list1"/>
    <dgm:cxn modelId="{B9AE6F2D-A829-48E1-83DB-2EF5B232B865}" srcId="{54CF5259-2339-492C-BD6F-9DD88D5E2418}" destId="{65E8D3C6-F3E9-4F53-8190-CC49B54EBAAA}" srcOrd="0" destOrd="0" parTransId="{58DA0369-17B5-4DF9-B400-78B4B1619A25}" sibTransId="{F6124D38-3599-4D8D-8C46-FF4FA123B14D}"/>
    <dgm:cxn modelId="{FD50A206-7AF5-4776-914F-1ADBB2AA895B}" type="presParOf" srcId="{44BFB2AE-811F-4898-B01C-808184F9323F}" destId="{49F93869-8FDF-4D82-BBDD-8AD901D7E0B5}" srcOrd="0" destOrd="0" presId="urn:microsoft.com/office/officeart/2005/8/layout/list1"/>
    <dgm:cxn modelId="{69846BD8-7375-4CFD-9B13-8160D25E5360}" type="presParOf" srcId="{49F93869-8FDF-4D82-BBDD-8AD901D7E0B5}" destId="{3C4C28B9-B9E8-47D4-973F-3AFB0E89CA5E}" srcOrd="0" destOrd="0" presId="urn:microsoft.com/office/officeart/2005/8/layout/list1"/>
    <dgm:cxn modelId="{75AC0492-8375-4E02-9A49-B6237ABC0176}" type="presParOf" srcId="{49F93869-8FDF-4D82-BBDD-8AD901D7E0B5}" destId="{4FB23D4C-597C-4036-93B0-76AF300CEAF0}" srcOrd="1" destOrd="0" presId="urn:microsoft.com/office/officeart/2005/8/layout/list1"/>
    <dgm:cxn modelId="{5AE0AFA1-FB35-43D1-932A-DEF63F0F5903}" type="presParOf" srcId="{44BFB2AE-811F-4898-B01C-808184F9323F}" destId="{475F0B49-CDF9-461D-A979-00C829D9CBA8}" srcOrd="1" destOrd="0" presId="urn:microsoft.com/office/officeart/2005/8/layout/list1"/>
    <dgm:cxn modelId="{6935C4C1-D7A6-454F-B08F-3A8B26B6A5B2}" type="presParOf" srcId="{44BFB2AE-811F-4898-B01C-808184F9323F}" destId="{E1815DD1-51A0-48EF-8446-271A14E3A0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361615-7B6B-4425-B6FF-B1F3B0280F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CF5259-2339-492C-BD6F-9DD88D5E2418}">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hi-IN" sz="2800" b="1" i="0" dirty="0" smtClean="0">
              <a:solidFill>
                <a:schemeClr val="tx1"/>
              </a:solidFill>
            </a:rPr>
            <a:t>रंगमंच अभिनय विधि</a:t>
          </a:r>
          <a:endParaRPr lang="en-US" sz="2800" b="1" i="0" u="sng" dirty="0">
            <a:solidFill>
              <a:schemeClr val="tx1"/>
            </a:solidFill>
          </a:endParaRPr>
        </a:p>
      </dgm:t>
    </dgm:pt>
    <dgm:pt modelId="{F7691189-17F9-428B-B3DF-73044DA9FE97}" type="parTrans" cxnId="{911636E6-667A-4B1E-9B69-06CB39343B50}">
      <dgm:prSet/>
      <dgm:spPr/>
      <dgm:t>
        <a:bodyPr/>
        <a:lstStyle/>
        <a:p>
          <a:endParaRPr lang="en-US"/>
        </a:p>
      </dgm:t>
    </dgm:pt>
    <dgm:pt modelId="{DADC8389-B327-413D-81F0-0F62FB72EAB9}" type="sibTrans" cxnId="{911636E6-667A-4B1E-9B69-06CB39343B50}">
      <dgm:prSet/>
      <dgm:spPr/>
      <dgm:t>
        <a:bodyPr/>
        <a:lstStyle/>
        <a:p>
          <a:endParaRPr lang="en-US"/>
        </a:p>
      </dgm:t>
    </dgm:pt>
    <dgm:pt modelId="{65E8D3C6-F3E9-4F53-8190-CC49B54EBAAA}">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विधि में प्रस्तुत नाटक का वास्तविक अभिनय रंगमंच पर किया जाता है</a:t>
          </a:r>
          <a:endParaRPr lang="en-US" i="1" dirty="0"/>
        </a:p>
      </dgm:t>
    </dgm:pt>
    <dgm:pt modelId="{58DA0369-17B5-4DF9-B400-78B4B1619A25}" type="parTrans" cxnId="{B9AE6F2D-A829-48E1-83DB-2EF5B232B865}">
      <dgm:prSet/>
      <dgm:spPr/>
      <dgm:t>
        <a:bodyPr/>
        <a:lstStyle/>
        <a:p>
          <a:endParaRPr lang="en-US"/>
        </a:p>
      </dgm:t>
    </dgm:pt>
    <dgm:pt modelId="{F6124D38-3599-4D8D-8C46-FF4FA123B14D}" type="sibTrans" cxnId="{B9AE6F2D-A829-48E1-83DB-2EF5B232B865}">
      <dgm:prSet/>
      <dgm:spPr/>
      <dgm:t>
        <a:bodyPr/>
        <a:lstStyle/>
        <a:p>
          <a:endParaRPr lang="en-US"/>
        </a:p>
      </dgm:t>
    </dgm:pt>
    <dgm:pt modelId="{43ED7F61-8DFB-46A3-BE85-170C7E3C3603}">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इसमें शिक्षक नाटकगत पात्रों की भूमिका अदा करने के लिए छात्रों को उनके अनुरूप भूमिकाएं निर्धारित कर देता है</a:t>
          </a:r>
          <a:endParaRPr lang="en-US" i="1" dirty="0"/>
        </a:p>
      </dgm:t>
    </dgm:pt>
    <dgm:pt modelId="{A2F9E134-A2B8-4B24-AC73-3B7D5D55DA12}" type="parTrans" cxnId="{5B1BCD84-9AB2-41DC-9FD1-0DDC6DF3700A}">
      <dgm:prSet/>
      <dgm:spPr/>
      <dgm:t>
        <a:bodyPr/>
        <a:lstStyle/>
        <a:p>
          <a:endParaRPr lang="en-US"/>
        </a:p>
      </dgm:t>
    </dgm:pt>
    <dgm:pt modelId="{27893E1F-E8E4-4330-BDE2-9701A022B099}" type="sibTrans" cxnId="{5B1BCD84-9AB2-41DC-9FD1-0DDC6DF3700A}">
      <dgm:prSet/>
      <dgm:spPr/>
      <dgm:t>
        <a:bodyPr/>
        <a:lstStyle/>
        <a:p>
          <a:endParaRPr lang="en-US"/>
        </a:p>
      </dgm:t>
    </dgm:pt>
    <dgm:pt modelId="{30BD3C47-E2DC-408D-AA23-18BDFC552840}">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कक्षा में नाटक पाठ को विधिवत् तैयार करा दिया जाता है। तत्पश्चात् छात्र अपने लिए निर्धारित पात्र की भूमिका का समुचित अभ्यास कर लेते हैं और बाद में सभी छात्र मिलकर नाटक की वास्तविक रंगमंच पर अभिनीत करते है</a:t>
          </a:r>
          <a:endParaRPr lang="en-US" i="1" dirty="0"/>
        </a:p>
      </dgm:t>
    </dgm:pt>
    <dgm:pt modelId="{214B5C5B-48A1-40A6-AD3B-48596FD0ECC3}" type="parTrans" cxnId="{850C5AA0-966B-4330-AC48-DAA746579D87}">
      <dgm:prSet/>
      <dgm:spPr/>
      <dgm:t>
        <a:bodyPr/>
        <a:lstStyle/>
        <a:p>
          <a:endParaRPr lang="en-US"/>
        </a:p>
      </dgm:t>
    </dgm:pt>
    <dgm:pt modelId="{B8274E15-78BE-458B-BD9E-6198E5255C92}" type="sibTrans" cxnId="{850C5AA0-966B-4330-AC48-DAA746579D87}">
      <dgm:prSet/>
      <dgm:spPr/>
      <dgm:t>
        <a:bodyPr/>
        <a:lstStyle/>
        <a:p>
          <a:endParaRPr lang="en-US"/>
        </a:p>
      </dgm:t>
    </dgm:pt>
    <dgm:pt modelId="{0FC591A4-8148-4A1F-B5A6-418C7D3B1306}">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यह विधि नाटक शिक्षण की उत्तम विधि है परन्तु समय एवं धन की दृष्टि से मितव्ययी नहीं है। इसीलिए अधिकांश विद्यालय इस विधि का प्रायः कम ही उपयोग करते हैं।</a:t>
          </a:r>
          <a:endParaRPr lang="en-US" i="1" dirty="0"/>
        </a:p>
      </dgm:t>
    </dgm:pt>
    <dgm:pt modelId="{13007288-3EF7-4BA9-B9A3-2606E62F7BBC}" type="parTrans" cxnId="{08004924-A8BD-4B11-8C05-F1B34E89170D}">
      <dgm:prSet/>
      <dgm:spPr/>
      <dgm:t>
        <a:bodyPr/>
        <a:lstStyle/>
        <a:p>
          <a:endParaRPr lang="en-US"/>
        </a:p>
      </dgm:t>
    </dgm:pt>
    <dgm:pt modelId="{59F2D694-C003-4C3E-B1C2-281BECEBE747}" type="sibTrans" cxnId="{08004924-A8BD-4B11-8C05-F1B34E89170D}">
      <dgm:prSet/>
      <dgm:spPr/>
      <dgm:t>
        <a:bodyPr/>
        <a:lstStyle/>
        <a:p>
          <a:endParaRPr lang="en-US"/>
        </a:p>
      </dgm:t>
    </dgm:pt>
    <dgm:pt modelId="{44BFB2AE-811F-4898-B01C-808184F9323F}" type="pres">
      <dgm:prSet presAssocID="{B7361615-7B6B-4425-B6FF-B1F3B0280F9A}" presName="linear" presStyleCnt="0">
        <dgm:presLayoutVars>
          <dgm:dir/>
          <dgm:animLvl val="lvl"/>
          <dgm:resizeHandles val="exact"/>
        </dgm:presLayoutVars>
      </dgm:prSet>
      <dgm:spPr/>
      <dgm:t>
        <a:bodyPr/>
        <a:lstStyle/>
        <a:p>
          <a:endParaRPr lang="en-US"/>
        </a:p>
      </dgm:t>
    </dgm:pt>
    <dgm:pt modelId="{49F93869-8FDF-4D82-BBDD-8AD901D7E0B5}" type="pres">
      <dgm:prSet presAssocID="{54CF5259-2339-492C-BD6F-9DD88D5E2418}" presName="parentLin" presStyleCnt="0"/>
      <dgm:spPr/>
    </dgm:pt>
    <dgm:pt modelId="{3C4C28B9-B9E8-47D4-973F-3AFB0E89CA5E}" type="pres">
      <dgm:prSet presAssocID="{54CF5259-2339-492C-BD6F-9DD88D5E2418}" presName="parentLeftMargin" presStyleLbl="node1" presStyleIdx="0" presStyleCnt="1"/>
      <dgm:spPr/>
      <dgm:t>
        <a:bodyPr/>
        <a:lstStyle/>
        <a:p>
          <a:endParaRPr lang="en-US"/>
        </a:p>
      </dgm:t>
    </dgm:pt>
    <dgm:pt modelId="{4FB23D4C-597C-4036-93B0-76AF300CEAF0}" type="pres">
      <dgm:prSet presAssocID="{54CF5259-2339-492C-BD6F-9DD88D5E2418}" presName="parentText" presStyleLbl="node1" presStyleIdx="0" presStyleCnt="1">
        <dgm:presLayoutVars>
          <dgm:chMax val="0"/>
          <dgm:bulletEnabled val="1"/>
        </dgm:presLayoutVars>
      </dgm:prSet>
      <dgm:spPr/>
      <dgm:t>
        <a:bodyPr/>
        <a:lstStyle/>
        <a:p>
          <a:endParaRPr lang="en-US"/>
        </a:p>
      </dgm:t>
    </dgm:pt>
    <dgm:pt modelId="{475F0B49-CDF9-461D-A979-00C829D9CBA8}" type="pres">
      <dgm:prSet presAssocID="{54CF5259-2339-492C-BD6F-9DD88D5E2418}" presName="negativeSpace" presStyleCnt="0"/>
      <dgm:spPr/>
    </dgm:pt>
    <dgm:pt modelId="{E1815DD1-51A0-48EF-8446-271A14E3A082}" type="pres">
      <dgm:prSet presAssocID="{54CF5259-2339-492C-BD6F-9DD88D5E2418}" presName="childText" presStyleLbl="conFgAcc1" presStyleIdx="0" presStyleCnt="1" custLinFactY="11754" custLinFactNeighborX="15686" custLinFactNeighborY="100000">
        <dgm:presLayoutVars>
          <dgm:bulletEnabled val="1"/>
        </dgm:presLayoutVars>
      </dgm:prSet>
      <dgm:spPr/>
      <dgm:t>
        <a:bodyPr/>
        <a:lstStyle/>
        <a:p>
          <a:endParaRPr lang="en-US"/>
        </a:p>
      </dgm:t>
    </dgm:pt>
  </dgm:ptLst>
  <dgm:cxnLst>
    <dgm:cxn modelId="{12B33C11-C530-4392-B868-998C3708DDC6}" type="presOf" srcId="{43ED7F61-8DFB-46A3-BE85-170C7E3C3603}" destId="{E1815DD1-51A0-48EF-8446-271A14E3A082}" srcOrd="0" destOrd="1" presId="urn:microsoft.com/office/officeart/2005/8/layout/list1"/>
    <dgm:cxn modelId="{850C5AA0-966B-4330-AC48-DAA746579D87}" srcId="{54CF5259-2339-492C-BD6F-9DD88D5E2418}" destId="{30BD3C47-E2DC-408D-AA23-18BDFC552840}" srcOrd="2" destOrd="0" parTransId="{214B5C5B-48A1-40A6-AD3B-48596FD0ECC3}" sibTransId="{B8274E15-78BE-458B-BD9E-6198E5255C92}"/>
    <dgm:cxn modelId="{29E71E4C-419C-4305-8AA8-2043584DCB61}" type="presOf" srcId="{30BD3C47-E2DC-408D-AA23-18BDFC552840}" destId="{E1815DD1-51A0-48EF-8446-271A14E3A082}" srcOrd="0" destOrd="2" presId="urn:microsoft.com/office/officeart/2005/8/layout/list1"/>
    <dgm:cxn modelId="{CB8E0B39-1D14-4583-B881-40AA9CCD0BA2}" type="presOf" srcId="{54CF5259-2339-492C-BD6F-9DD88D5E2418}" destId="{4FB23D4C-597C-4036-93B0-76AF300CEAF0}" srcOrd="1" destOrd="0" presId="urn:microsoft.com/office/officeart/2005/8/layout/list1"/>
    <dgm:cxn modelId="{B9AE6F2D-A829-48E1-83DB-2EF5B232B865}" srcId="{54CF5259-2339-492C-BD6F-9DD88D5E2418}" destId="{65E8D3C6-F3E9-4F53-8190-CC49B54EBAAA}" srcOrd="0" destOrd="0" parTransId="{58DA0369-17B5-4DF9-B400-78B4B1619A25}" sibTransId="{F6124D38-3599-4D8D-8C46-FF4FA123B14D}"/>
    <dgm:cxn modelId="{A5063FA4-301D-45BA-A1A1-A0DFC2A4DE29}" type="presOf" srcId="{65E8D3C6-F3E9-4F53-8190-CC49B54EBAAA}" destId="{E1815DD1-51A0-48EF-8446-271A14E3A082}" srcOrd="0" destOrd="0" presId="urn:microsoft.com/office/officeart/2005/8/layout/list1"/>
    <dgm:cxn modelId="{911636E6-667A-4B1E-9B69-06CB39343B50}" srcId="{B7361615-7B6B-4425-B6FF-B1F3B0280F9A}" destId="{54CF5259-2339-492C-BD6F-9DD88D5E2418}" srcOrd="0" destOrd="0" parTransId="{F7691189-17F9-428B-B3DF-73044DA9FE97}" sibTransId="{DADC8389-B327-413D-81F0-0F62FB72EAB9}"/>
    <dgm:cxn modelId="{535D6925-650D-46F7-8996-142E39BED302}" type="presOf" srcId="{B7361615-7B6B-4425-B6FF-B1F3B0280F9A}" destId="{44BFB2AE-811F-4898-B01C-808184F9323F}" srcOrd="0" destOrd="0" presId="urn:microsoft.com/office/officeart/2005/8/layout/list1"/>
    <dgm:cxn modelId="{5B1BCD84-9AB2-41DC-9FD1-0DDC6DF3700A}" srcId="{54CF5259-2339-492C-BD6F-9DD88D5E2418}" destId="{43ED7F61-8DFB-46A3-BE85-170C7E3C3603}" srcOrd="1" destOrd="0" parTransId="{A2F9E134-A2B8-4B24-AC73-3B7D5D55DA12}" sibTransId="{27893E1F-E8E4-4330-BDE2-9701A022B099}"/>
    <dgm:cxn modelId="{A9876AC7-623D-4E71-B464-4D6DA29B06C1}" type="presOf" srcId="{0FC591A4-8148-4A1F-B5A6-418C7D3B1306}" destId="{E1815DD1-51A0-48EF-8446-271A14E3A082}" srcOrd="0" destOrd="3" presId="urn:microsoft.com/office/officeart/2005/8/layout/list1"/>
    <dgm:cxn modelId="{16C72880-CF11-4170-9BA5-E7E98F34A5D9}" type="presOf" srcId="{54CF5259-2339-492C-BD6F-9DD88D5E2418}" destId="{3C4C28B9-B9E8-47D4-973F-3AFB0E89CA5E}" srcOrd="0" destOrd="0" presId="urn:microsoft.com/office/officeart/2005/8/layout/list1"/>
    <dgm:cxn modelId="{08004924-A8BD-4B11-8C05-F1B34E89170D}" srcId="{54CF5259-2339-492C-BD6F-9DD88D5E2418}" destId="{0FC591A4-8148-4A1F-B5A6-418C7D3B1306}" srcOrd="3" destOrd="0" parTransId="{13007288-3EF7-4BA9-B9A3-2606E62F7BBC}" sibTransId="{59F2D694-C003-4C3E-B1C2-281BECEBE747}"/>
    <dgm:cxn modelId="{FCB8856D-F577-4A36-AC09-17973D34F282}" type="presParOf" srcId="{44BFB2AE-811F-4898-B01C-808184F9323F}" destId="{49F93869-8FDF-4D82-BBDD-8AD901D7E0B5}" srcOrd="0" destOrd="0" presId="urn:microsoft.com/office/officeart/2005/8/layout/list1"/>
    <dgm:cxn modelId="{2AE0B699-FAB2-4521-A0E5-45ABAF7871EB}" type="presParOf" srcId="{49F93869-8FDF-4D82-BBDD-8AD901D7E0B5}" destId="{3C4C28B9-B9E8-47D4-973F-3AFB0E89CA5E}" srcOrd="0" destOrd="0" presId="urn:microsoft.com/office/officeart/2005/8/layout/list1"/>
    <dgm:cxn modelId="{01F80D65-01E3-4875-B6DA-6911C90F9DE5}" type="presParOf" srcId="{49F93869-8FDF-4D82-BBDD-8AD901D7E0B5}" destId="{4FB23D4C-597C-4036-93B0-76AF300CEAF0}" srcOrd="1" destOrd="0" presId="urn:microsoft.com/office/officeart/2005/8/layout/list1"/>
    <dgm:cxn modelId="{C86F51C3-6FCB-4167-B280-EED1D4980860}" type="presParOf" srcId="{44BFB2AE-811F-4898-B01C-808184F9323F}" destId="{475F0B49-CDF9-461D-A979-00C829D9CBA8}" srcOrd="1" destOrd="0" presId="urn:microsoft.com/office/officeart/2005/8/layout/list1"/>
    <dgm:cxn modelId="{0E0A7BFE-4C1E-4FB4-8A22-B54D85959288}" type="presParOf" srcId="{44BFB2AE-811F-4898-B01C-808184F9323F}" destId="{E1815DD1-51A0-48EF-8446-271A14E3A0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361615-7B6B-4425-B6FF-B1F3B0280F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CF5259-2339-492C-BD6F-9DD88D5E2418}">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hi-IN" sz="2800" b="1" i="0" dirty="0" smtClean="0">
              <a:solidFill>
                <a:schemeClr val="tx1"/>
              </a:solidFill>
            </a:rPr>
            <a:t>कक्षा अभिनय विधि</a:t>
          </a:r>
          <a:endParaRPr lang="en-US" sz="2800" b="1" i="0" u="sng" dirty="0">
            <a:solidFill>
              <a:schemeClr val="tx1"/>
            </a:solidFill>
          </a:endParaRPr>
        </a:p>
      </dgm:t>
    </dgm:pt>
    <dgm:pt modelId="{F7691189-17F9-428B-B3DF-73044DA9FE97}" type="parTrans" cxnId="{911636E6-667A-4B1E-9B69-06CB39343B50}">
      <dgm:prSet/>
      <dgm:spPr/>
      <dgm:t>
        <a:bodyPr/>
        <a:lstStyle/>
        <a:p>
          <a:endParaRPr lang="en-US"/>
        </a:p>
      </dgm:t>
    </dgm:pt>
    <dgm:pt modelId="{DADC8389-B327-413D-81F0-0F62FB72EAB9}" type="sibTrans" cxnId="{911636E6-667A-4B1E-9B69-06CB39343B50}">
      <dgm:prSet/>
      <dgm:spPr/>
      <dgm:t>
        <a:bodyPr/>
        <a:lstStyle/>
        <a:p>
          <a:endParaRPr lang="en-US"/>
        </a:p>
      </dgm:t>
    </dgm:pt>
    <dgm:pt modelId="{65E8D3C6-F3E9-4F53-8190-CC49B54EBAAA}">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विधि के अन्तर्गत प्रस्तुत नाटक का कक्षा में ही अभिनय किया जाता है। इसमें न तो रंगमंच की आवश्यकता होती है और न ही पात्रानुसार वेशभूषा की</a:t>
          </a:r>
          <a:endParaRPr lang="en-US" i="1" dirty="0"/>
        </a:p>
      </dgm:t>
    </dgm:pt>
    <dgm:pt modelId="{58DA0369-17B5-4DF9-B400-78B4B1619A25}" type="parTrans" cxnId="{B9AE6F2D-A829-48E1-83DB-2EF5B232B865}">
      <dgm:prSet/>
      <dgm:spPr/>
      <dgm:t>
        <a:bodyPr/>
        <a:lstStyle/>
        <a:p>
          <a:endParaRPr lang="en-US"/>
        </a:p>
      </dgm:t>
    </dgm:pt>
    <dgm:pt modelId="{F6124D38-3599-4D8D-8C46-FF4FA123B14D}" type="sibTrans" cxnId="{B9AE6F2D-A829-48E1-83DB-2EF5B232B865}">
      <dgm:prSet/>
      <dgm:spPr/>
      <dgm:t>
        <a:bodyPr/>
        <a:lstStyle/>
        <a:p>
          <a:endParaRPr lang="en-US"/>
        </a:p>
      </dgm:t>
    </dgm:pt>
    <dgm:pt modelId="{01EF09F9-36DE-4D3B-81FF-8ADD11154F8C}">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इसमें छात्र पात्रों के चरित्र का वाचिक अभिनय करते हैं। शिक्षक पात्रों के सम्बादों के भाग अलग- अलग छात्रों को निर्धारित कर देता है और कक्षा में ही पात्रों के अनुसार छात्र वाचन करते हैं, जिसमें स्वर, लय, गति एवं भावाभिव्यक्ति आदि पर विशेष ध्यान दिया जाता है</a:t>
          </a:r>
          <a:endParaRPr lang="en-US" i="1" dirty="0"/>
        </a:p>
      </dgm:t>
    </dgm:pt>
    <dgm:pt modelId="{680709D2-5F48-43D4-A109-7F333B68FDA8}" type="parTrans" cxnId="{41DF3D92-D3C2-46B8-AA9F-398CB6BCFCD9}">
      <dgm:prSet/>
      <dgm:spPr/>
      <dgm:t>
        <a:bodyPr/>
        <a:lstStyle/>
        <a:p>
          <a:endParaRPr lang="en-US"/>
        </a:p>
      </dgm:t>
    </dgm:pt>
    <dgm:pt modelId="{910CF330-97A4-44A8-B994-BCFDB573A3EE}" type="sibTrans" cxnId="{41DF3D92-D3C2-46B8-AA9F-398CB6BCFCD9}">
      <dgm:prSet/>
      <dgm:spPr/>
      <dgm:t>
        <a:bodyPr/>
        <a:lstStyle/>
        <a:p>
          <a:endParaRPr lang="en-US"/>
        </a:p>
      </dgm:t>
    </dgm:pt>
    <dgm:pt modelId="{0284630A-70E9-4394-A2A0-D1451E73AEF8}">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यह विधि अत्यन्त सरल है और धन एवं समय की दृष्टि से मितव्ययी है।</a:t>
          </a:r>
          <a:endParaRPr lang="en-US" i="1" dirty="0"/>
        </a:p>
      </dgm:t>
    </dgm:pt>
    <dgm:pt modelId="{F2188323-98FC-40DE-962F-19608C2AE0A5}" type="parTrans" cxnId="{1C2088C6-458C-42FB-97C4-80EBF2ACBFAD}">
      <dgm:prSet/>
      <dgm:spPr/>
      <dgm:t>
        <a:bodyPr/>
        <a:lstStyle/>
        <a:p>
          <a:endParaRPr lang="en-US"/>
        </a:p>
      </dgm:t>
    </dgm:pt>
    <dgm:pt modelId="{76AAAF62-5E30-4A12-92D1-9567D690563E}" type="sibTrans" cxnId="{1C2088C6-458C-42FB-97C4-80EBF2ACBFAD}">
      <dgm:prSet/>
      <dgm:spPr/>
      <dgm:t>
        <a:bodyPr/>
        <a:lstStyle/>
        <a:p>
          <a:endParaRPr lang="en-US"/>
        </a:p>
      </dgm:t>
    </dgm:pt>
    <dgm:pt modelId="{44BFB2AE-811F-4898-B01C-808184F9323F}" type="pres">
      <dgm:prSet presAssocID="{B7361615-7B6B-4425-B6FF-B1F3B0280F9A}" presName="linear" presStyleCnt="0">
        <dgm:presLayoutVars>
          <dgm:dir/>
          <dgm:animLvl val="lvl"/>
          <dgm:resizeHandles val="exact"/>
        </dgm:presLayoutVars>
      </dgm:prSet>
      <dgm:spPr/>
      <dgm:t>
        <a:bodyPr/>
        <a:lstStyle/>
        <a:p>
          <a:endParaRPr lang="en-US"/>
        </a:p>
      </dgm:t>
    </dgm:pt>
    <dgm:pt modelId="{49F93869-8FDF-4D82-BBDD-8AD901D7E0B5}" type="pres">
      <dgm:prSet presAssocID="{54CF5259-2339-492C-BD6F-9DD88D5E2418}" presName="parentLin" presStyleCnt="0"/>
      <dgm:spPr/>
    </dgm:pt>
    <dgm:pt modelId="{3C4C28B9-B9E8-47D4-973F-3AFB0E89CA5E}" type="pres">
      <dgm:prSet presAssocID="{54CF5259-2339-492C-BD6F-9DD88D5E2418}" presName="parentLeftMargin" presStyleLbl="node1" presStyleIdx="0" presStyleCnt="1"/>
      <dgm:spPr/>
      <dgm:t>
        <a:bodyPr/>
        <a:lstStyle/>
        <a:p>
          <a:endParaRPr lang="en-US"/>
        </a:p>
      </dgm:t>
    </dgm:pt>
    <dgm:pt modelId="{4FB23D4C-597C-4036-93B0-76AF300CEAF0}" type="pres">
      <dgm:prSet presAssocID="{54CF5259-2339-492C-BD6F-9DD88D5E2418}" presName="parentText" presStyleLbl="node1" presStyleIdx="0" presStyleCnt="1">
        <dgm:presLayoutVars>
          <dgm:chMax val="0"/>
          <dgm:bulletEnabled val="1"/>
        </dgm:presLayoutVars>
      </dgm:prSet>
      <dgm:spPr/>
      <dgm:t>
        <a:bodyPr/>
        <a:lstStyle/>
        <a:p>
          <a:endParaRPr lang="en-US"/>
        </a:p>
      </dgm:t>
    </dgm:pt>
    <dgm:pt modelId="{475F0B49-CDF9-461D-A979-00C829D9CBA8}" type="pres">
      <dgm:prSet presAssocID="{54CF5259-2339-492C-BD6F-9DD88D5E2418}" presName="negativeSpace" presStyleCnt="0"/>
      <dgm:spPr/>
    </dgm:pt>
    <dgm:pt modelId="{E1815DD1-51A0-48EF-8446-271A14E3A082}" type="pres">
      <dgm:prSet presAssocID="{54CF5259-2339-492C-BD6F-9DD88D5E2418}" presName="childText" presStyleLbl="conFgAcc1" presStyleIdx="0" presStyleCnt="1" custLinFactY="11754" custLinFactNeighborX="15686" custLinFactNeighborY="100000">
        <dgm:presLayoutVars>
          <dgm:bulletEnabled val="1"/>
        </dgm:presLayoutVars>
      </dgm:prSet>
      <dgm:spPr/>
      <dgm:t>
        <a:bodyPr/>
        <a:lstStyle/>
        <a:p>
          <a:endParaRPr lang="en-US"/>
        </a:p>
      </dgm:t>
    </dgm:pt>
  </dgm:ptLst>
  <dgm:cxnLst>
    <dgm:cxn modelId="{1C2088C6-458C-42FB-97C4-80EBF2ACBFAD}" srcId="{54CF5259-2339-492C-BD6F-9DD88D5E2418}" destId="{0284630A-70E9-4394-A2A0-D1451E73AEF8}" srcOrd="2" destOrd="0" parTransId="{F2188323-98FC-40DE-962F-19608C2AE0A5}" sibTransId="{76AAAF62-5E30-4A12-92D1-9567D690563E}"/>
    <dgm:cxn modelId="{0EF1BDAE-0B18-4C0A-8A19-A3F1F43D6639}" type="presOf" srcId="{54CF5259-2339-492C-BD6F-9DD88D5E2418}" destId="{3C4C28B9-B9E8-47D4-973F-3AFB0E89CA5E}" srcOrd="0" destOrd="0" presId="urn:microsoft.com/office/officeart/2005/8/layout/list1"/>
    <dgm:cxn modelId="{41DF3D92-D3C2-46B8-AA9F-398CB6BCFCD9}" srcId="{54CF5259-2339-492C-BD6F-9DD88D5E2418}" destId="{01EF09F9-36DE-4D3B-81FF-8ADD11154F8C}" srcOrd="1" destOrd="0" parTransId="{680709D2-5F48-43D4-A109-7F333B68FDA8}" sibTransId="{910CF330-97A4-44A8-B994-BCFDB573A3EE}"/>
    <dgm:cxn modelId="{5FDB228C-B066-4987-B4FF-02E945721737}" type="presOf" srcId="{54CF5259-2339-492C-BD6F-9DD88D5E2418}" destId="{4FB23D4C-597C-4036-93B0-76AF300CEAF0}" srcOrd="1" destOrd="0" presId="urn:microsoft.com/office/officeart/2005/8/layout/list1"/>
    <dgm:cxn modelId="{DAAD718B-B66F-4ADA-8CD4-8DDDF39B4327}" type="presOf" srcId="{01EF09F9-36DE-4D3B-81FF-8ADD11154F8C}" destId="{E1815DD1-51A0-48EF-8446-271A14E3A082}" srcOrd="0" destOrd="1" presId="urn:microsoft.com/office/officeart/2005/8/layout/list1"/>
    <dgm:cxn modelId="{BCE5AF91-AE9B-4990-8CA8-1E04A368C386}" type="presOf" srcId="{65E8D3C6-F3E9-4F53-8190-CC49B54EBAAA}" destId="{E1815DD1-51A0-48EF-8446-271A14E3A082}" srcOrd="0" destOrd="0" presId="urn:microsoft.com/office/officeart/2005/8/layout/list1"/>
    <dgm:cxn modelId="{B9AE6F2D-A829-48E1-83DB-2EF5B232B865}" srcId="{54CF5259-2339-492C-BD6F-9DD88D5E2418}" destId="{65E8D3C6-F3E9-4F53-8190-CC49B54EBAAA}" srcOrd="0" destOrd="0" parTransId="{58DA0369-17B5-4DF9-B400-78B4B1619A25}" sibTransId="{F6124D38-3599-4D8D-8C46-FF4FA123B14D}"/>
    <dgm:cxn modelId="{24E9E86F-2CFC-47D5-B405-917C9C13CCE8}" type="presOf" srcId="{B7361615-7B6B-4425-B6FF-B1F3B0280F9A}" destId="{44BFB2AE-811F-4898-B01C-808184F9323F}" srcOrd="0" destOrd="0" presId="urn:microsoft.com/office/officeart/2005/8/layout/list1"/>
    <dgm:cxn modelId="{911636E6-667A-4B1E-9B69-06CB39343B50}" srcId="{B7361615-7B6B-4425-B6FF-B1F3B0280F9A}" destId="{54CF5259-2339-492C-BD6F-9DD88D5E2418}" srcOrd="0" destOrd="0" parTransId="{F7691189-17F9-428B-B3DF-73044DA9FE97}" sibTransId="{DADC8389-B327-413D-81F0-0F62FB72EAB9}"/>
    <dgm:cxn modelId="{CB033426-9CE0-4F08-9CA6-9A71AC378422}" type="presOf" srcId="{0284630A-70E9-4394-A2A0-D1451E73AEF8}" destId="{E1815DD1-51A0-48EF-8446-271A14E3A082}" srcOrd="0" destOrd="2" presId="urn:microsoft.com/office/officeart/2005/8/layout/list1"/>
    <dgm:cxn modelId="{A57BA6A0-D998-489D-A351-1D4FAB0922BC}" type="presParOf" srcId="{44BFB2AE-811F-4898-B01C-808184F9323F}" destId="{49F93869-8FDF-4D82-BBDD-8AD901D7E0B5}" srcOrd="0" destOrd="0" presId="urn:microsoft.com/office/officeart/2005/8/layout/list1"/>
    <dgm:cxn modelId="{FBACA25B-B906-4E7C-895C-4B9EEF0A8171}" type="presParOf" srcId="{49F93869-8FDF-4D82-BBDD-8AD901D7E0B5}" destId="{3C4C28B9-B9E8-47D4-973F-3AFB0E89CA5E}" srcOrd="0" destOrd="0" presId="urn:microsoft.com/office/officeart/2005/8/layout/list1"/>
    <dgm:cxn modelId="{21AF89F2-682D-4874-91BF-8BDE5C80DCD5}" type="presParOf" srcId="{49F93869-8FDF-4D82-BBDD-8AD901D7E0B5}" destId="{4FB23D4C-597C-4036-93B0-76AF300CEAF0}" srcOrd="1" destOrd="0" presId="urn:microsoft.com/office/officeart/2005/8/layout/list1"/>
    <dgm:cxn modelId="{00772869-AC48-4547-A52E-8789A8949983}" type="presParOf" srcId="{44BFB2AE-811F-4898-B01C-808184F9323F}" destId="{475F0B49-CDF9-461D-A979-00C829D9CBA8}" srcOrd="1" destOrd="0" presId="urn:microsoft.com/office/officeart/2005/8/layout/list1"/>
    <dgm:cxn modelId="{DE37D6E7-E60A-4A97-924D-B8A38CA295BF}" type="presParOf" srcId="{44BFB2AE-811F-4898-B01C-808184F9323F}" destId="{E1815DD1-51A0-48EF-8446-271A14E3A0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361615-7B6B-4425-B6FF-B1F3B0280F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CF5259-2339-492C-BD6F-9DD88D5E2418}">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hi-IN" sz="2800" b="1" i="0" dirty="0" smtClean="0">
              <a:solidFill>
                <a:schemeClr val="tx1"/>
              </a:solidFill>
            </a:rPr>
            <a:t>व्याख्या विधि</a:t>
          </a:r>
          <a:endParaRPr lang="en-US" sz="2800" b="1" i="0" u="sng" dirty="0">
            <a:solidFill>
              <a:schemeClr val="tx1"/>
            </a:solidFill>
          </a:endParaRPr>
        </a:p>
      </dgm:t>
    </dgm:pt>
    <dgm:pt modelId="{F7691189-17F9-428B-B3DF-73044DA9FE97}" type="parTrans" cxnId="{911636E6-667A-4B1E-9B69-06CB39343B50}">
      <dgm:prSet/>
      <dgm:spPr/>
      <dgm:t>
        <a:bodyPr/>
        <a:lstStyle/>
        <a:p>
          <a:endParaRPr lang="en-US"/>
        </a:p>
      </dgm:t>
    </dgm:pt>
    <dgm:pt modelId="{DADC8389-B327-413D-81F0-0F62FB72EAB9}" type="sibTrans" cxnId="{911636E6-667A-4B1E-9B69-06CB39343B50}">
      <dgm:prSet/>
      <dgm:spPr/>
      <dgm:t>
        <a:bodyPr/>
        <a:lstStyle/>
        <a:p>
          <a:endParaRPr lang="en-US"/>
        </a:p>
      </dgm:t>
    </dgm:pt>
    <dgm:pt modelId="{65E8D3C6-F3E9-4F53-8190-CC49B54EBAAA}">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विधि में शिक्षक स्वयं नाटक का वाचन करता है और पात्रों के चरित्र एवं पाठगत भावों का विश्लेषण करता</a:t>
          </a:r>
          <a:r>
            <a:rPr lang="en-US" i="1" dirty="0" smtClean="0"/>
            <a:t> </a:t>
          </a:r>
          <a:r>
            <a:rPr lang="hi-IN" i="1" dirty="0" smtClean="0"/>
            <a:t>है</a:t>
          </a:r>
          <a:endParaRPr lang="en-US" i="1" dirty="0"/>
        </a:p>
      </dgm:t>
    </dgm:pt>
    <dgm:pt modelId="{58DA0369-17B5-4DF9-B400-78B4B1619A25}" type="parTrans" cxnId="{B9AE6F2D-A829-48E1-83DB-2EF5B232B865}">
      <dgm:prSet/>
      <dgm:spPr/>
      <dgm:t>
        <a:bodyPr/>
        <a:lstStyle/>
        <a:p>
          <a:endParaRPr lang="en-US"/>
        </a:p>
      </dgm:t>
    </dgm:pt>
    <dgm:pt modelId="{F6124D38-3599-4D8D-8C46-FF4FA123B14D}" type="sibTrans" cxnId="{B9AE6F2D-A829-48E1-83DB-2EF5B232B865}">
      <dgm:prSet/>
      <dgm:spPr/>
      <dgm:t>
        <a:bodyPr/>
        <a:lstStyle/>
        <a:p>
          <a:endParaRPr lang="en-US"/>
        </a:p>
      </dgm:t>
    </dgm:pt>
    <dgm:pt modelId="{884E7ECE-D27A-4D57-9406-06C9544DA67B}">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कठिन पदों एवं वाक्याशों की व्याख्या करता है</a:t>
          </a:r>
          <a:endParaRPr lang="en-US" i="1" dirty="0"/>
        </a:p>
      </dgm:t>
    </dgm:pt>
    <dgm:pt modelId="{03332A89-F051-4B1C-81FE-3075A9A6E4EE}" type="parTrans" cxnId="{1F692FB7-14D1-4E75-98BD-8E3014D519D0}">
      <dgm:prSet/>
      <dgm:spPr/>
      <dgm:t>
        <a:bodyPr/>
        <a:lstStyle/>
        <a:p>
          <a:endParaRPr lang="en-US"/>
        </a:p>
      </dgm:t>
    </dgm:pt>
    <dgm:pt modelId="{98784D13-EEF1-4EED-A7FC-05ED6A521B28}" type="sibTrans" cxnId="{1F692FB7-14D1-4E75-98BD-8E3014D519D0}">
      <dgm:prSet/>
      <dgm:spPr/>
      <dgm:t>
        <a:bodyPr/>
        <a:lstStyle/>
        <a:p>
          <a:endParaRPr lang="en-US"/>
        </a:p>
      </dgm:t>
    </dgm:pt>
    <dgm:pt modelId="{E409D18A-7444-4CDF-BD45-D24DD40FD94C}">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prst="slope"/>
        </a:sp3d>
      </dgm:spPr>
      <dgm:t>
        <a:bodyPr/>
        <a:lstStyle/>
        <a:p>
          <a:pPr algn="just"/>
          <a:r>
            <a:rPr lang="hi-IN" i="1" dirty="0" smtClean="0"/>
            <a:t>इस प्रकार समस्त नाटक पाठ गद्य सदृश पढ़ा दिया जाता है। यह विधि नाटक शिक्षण की उपयोगी विधि नहीं है और न ही नाटक के शिक्षण उद्देश्यों की पूर्ति में सहायक है।</a:t>
          </a:r>
          <a:endParaRPr lang="en-US" i="1" dirty="0"/>
        </a:p>
      </dgm:t>
    </dgm:pt>
    <dgm:pt modelId="{F207EDAF-5830-477E-8DED-7945A3655A0B}" type="parTrans" cxnId="{F8FF00BD-752E-4E60-B676-2D82F85C4113}">
      <dgm:prSet/>
      <dgm:spPr/>
      <dgm:t>
        <a:bodyPr/>
        <a:lstStyle/>
        <a:p>
          <a:endParaRPr lang="en-US"/>
        </a:p>
      </dgm:t>
    </dgm:pt>
    <dgm:pt modelId="{D260F688-61FC-4D1D-8E25-A5AE78F86B6E}" type="sibTrans" cxnId="{F8FF00BD-752E-4E60-B676-2D82F85C4113}">
      <dgm:prSet/>
      <dgm:spPr/>
      <dgm:t>
        <a:bodyPr/>
        <a:lstStyle/>
        <a:p>
          <a:endParaRPr lang="en-US"/>
        </a:p>
      </dgm:t>
    </dgm:pt>
    <dgm:pt modelId="{44BFB2AE-811F-4898-B01C-808184F9323F}" type="pres">
      <dgm:prSet presAssocID="{B7361615-7B6B-4425-B6FF-B1F3B0280F9A}" presName="linear" presStyleCnt="0">
        <dgm:presLayoutVars>
          <dgm:dir/>
          <dgm:animLvl val="lvl"/>
          <dgm:resizeHandles val="exact"/>
        </dgm:presLayoutVars>
      </dgm:prSet>
      <dgm:spPr/>
      <dgm:t>
        <a:bodyPr/>
        <a:lstStyle/>
        <a:p>
          <a:endParaRPr lang="en-US"/>
        </a:p>
      </dgm:t>
    </dgm:pt>
    <dgm:pt modelId="{49F93869-8FDF-4D82-BBDD-8AD901D7E0B5}" type="pres">
      <dgm:prSet presAssocID="{54CF5259-2339-492C-BD6F-9DD88D5E2418}" presName="parentLin" presStyleCnt="0"/>
      <dgm:spPr/>
    </dgm:pt>
    <dgm:pt modelId="{3C4C28B9-B9E8-47D4-973F-3AFB0E89CA5E}" type="pres">
      <dgm:prSet presAssocID="{54CF5259-2339-492C-BD6F-9DD88D5E2418}" presName="parentLeftMargin" presStyleLbl="node1" presStyleIdx="0" presStyleCnt="1"/>
      <dgm:spPr/>
      <dgm:t>
        <a:bodyPr/>
        <a:lstStyle/>
        <a:p>
          <a:endParaRPr lang="en-US"/>
        </a:p>
      </dgm:t>
    </dgm:pt>
    <dgm:pt modelId="{4FB23D4C-597C-4036-93B0-76AF300CEAF0}" type="pres">
      <dgm:prSet presAssocID="{54CF5259-2339-492C-BD6F-9DD88D5E2418}" presName="parentText" presStyleLbl="node1" presStyleIdx="0" presStyleCnt="1">
        <dgm:presLayoutVars>
          <dgm:chMax val="0"/>
          <dgm:bulletEnabled val="1"/>
        </dgm:presLayoutVars>
      </dgm:prSet>
      <dgm:spPr/>
      <dgm:t>
        <a:bodyPr/>
        <a:lstStyle/>
        <a:p>
          <a:endParaRPr lang="en-US"/>
        </a:p>
      </dgm:t>
    </dgm:pt>
    <dgm:pt modelId="{475F0B49-CDF9-461D-A979-00C829D9CBA8}" type="pres">
      <dgm:prSet presAssocID="{54CF5259-2339-492C-BD6F-9DD88D5E2418}" presName="negativeSpace" presStyleCnt="0"/>
      <dgm:spPr/>
    </dgm:pt>
    <dgm:pt modelId="{E1815DD1-51A0-48EF-8446-271A14E3A082}" type="pres">
      <dgm:prSet presAssocID="{54CF5259-2339-492C-BD6F-9DD88D5E2418}" presName="childText" presStyleLbl="conFgAcc1" presStyleIdx="0" presStyleCnt="1" custLinFactY="11754" custLinFactNeighborX="15686" custLinFactNeighborY="100000">
        <dgm:presLayoutVars>
          <dgm:bulletEnabled val="1"/>
        </dgm:presLayoutVars>
      </dgm:prSet>
      <dgm:spPr/>
      <dgm:t>
        <a:bodyPr/>
        <a:lstStyle/>
        <a:p>
          <a:endParaRPr lang="en-US"/>
        </a:p>
      </dgm:t>
    </dgm:pt>
  </dgm:ptLst>
  <dgm:cxnLst>
    <dgm:cxn modelId="{B9AE6F2D-A829-48E1-83DB-2EF5B232B865}" srcId="{54CF5259-2339-492C-BD6F-9DD88D5E2418}" destId="{65E8D3C6-F3E9-4F53-8190-CC49B54EBAAA}" srcOrd="0" destOrd="0" parTransId="{58DA0369-17B5-4DF9-B400-78B4B1619A25}" sibTransId="{F6124D38-3599-4D8D-8C46-FF4FA123B14D}"/>
    <dgm:cxn modelId="{1F692FB7-14D1-4E75-98BD-8E3014D519D0}" srcId="{54CF5259-2339-492C-BD6F-9DD88D5E2418}" destId="{884E7ECE-D27A-4D57-9406-06C9544DA67B}" srcOrd="1" destOrd="0" parTransId="{03332A89-F051-4B1C-81FE-3075A9A6E4EE}" sibTransId="{98784D13-EEF1-4EED-A7FC-05ED6A521B28}"/>
    <dgm:cxn modelId="{F8FF00BD-752E-4E60-B676-2D82F85C4113}" srcId="{54CF5259-2339-492C-BD6F-9DD88D5E2418}" destId="{E409D18A-7444-4CDF-BD45-D24DD40FD94C}" srcOrd="2" destOrd="0" parTransId="{F207EDAF-5830-477E-8DED-7945A3655A0B}" sibTransId="{D260F688-61FC-4D1D-8E25-A5AE78F86B6E}"/>
    <dgm:cxn modelId="{CCD7B823-0EE4-4649-ABD7-42AB31FAD305}" type="presOf" srcId="{54CF5259-2339-492C-BD6F-9DD88D5E2418}" destId="{4FB23D4C-597C-4036-93B0-76AF300CEAF0}" srcOrd="1" destOrd="0" presId="urn:microsoft.com/office/officeart/2005/8/layout/list1"/>
    <dgm:cxn modelId="{911636E6-667A-4B1E-9B69-06CB39343B50}" srcId="{B7361615-7B6B-4425-B6FF-B1F3B0280F9A}" destId="{54CF5259-2339-492C-BD6F-9DD88D5E2418}" srcOrd="0" destOrd="0" parTransId="{F7691189-17F9-428B-B3DF-73044DA9FE97}" sibTransId="{DADC8389-B327-413D-81F0-0F62FB72EAB9}"/>
    <dgm:cxn modelId="{72B0AE26-8186-4C6D-A5F0-83DA7C9ED149}" type="presOf" srcId="{B7361615-7B6B-4425-B6FF-B1F3B0280F9A}" destId="{44BFB2AE-811F-4898-B01C-808184F9323F}" srcOrd="0" destOrd="0" presId="urn:microsoft.com/office/officeart/2005/8/layout/list1"/>
    <dgm:cxn modelId="{D8AF8E46-272D-4FDE-B5B3-CABC5945077C}" type="presOf" srcId="{54CF5259-2339-492C-BD6F-9DD88D5E2418}" destId="{3C4C28B9-B9E8-47D4-973F-3AFB0E89CA5E}" srcOrd="0" destOrd="0" presId="urn:microsoft.com/office/officeart/2005/8/layout/list1"/>
    <dgm:cxn modelId="{B18B37D7-B2FD-4C6F-96E7-8709768052C1}" type="presOf" srcId="{884E7ECE-D27A-4D57-9406-06C9544DA67B}" destId="{E1815DD1-51A0-48EF-8446-271A14E3A082}" srcOrd="0" destOrd="1" presId="urn:microsoft.com/office/officeart/2005/8/layout/list1"/>
    <dgm:cxn modelId="{1159F68C-00B8-45F8-888F-056A5AE8DB7A}" type="presOf" srcId="{65E8D3C6-F3E9-4F53-8190-CC49B54EBAAA}" destId="{E1815DD1-51A0-48EF-8446-271A14E3A082}" srcOrd="0" destOrd="0" presId="urn:microsoft.com/office/officeart/2005/8/layout/list1"/>
    <dgm:cxn modelId="{EAFA372A-965F-49FC-BAB0-25277524DCB9}" type="presOf" srcId="{E409D18A-7444-4CDF-BD45-D24DD40FD94C}" destId="{E1815DD1-51A0-48EF-8446-271A14E3A082}" srcOrd="0" destOrd="2" presId="urn:microsoft.com/office/officeart/2005/8/layout/list1"/>
    <dgm:cxn modelId="{BDDE9B58-166F-4E43-BC31-F989FB40A0F4}" type="presParOf" srcId="{44BFB2AE-811F-4898-B01C-808184F9323F}" destId="{49F93869-8FDF-4D82-BBDD-8AD901D7E0B5}" srcOrd="0" destOrd="0" presId="urn:microsoft.com/office/officeart/2005/8/layout/list1"/>
    <dgm:cxn modelId="{EDB2F312-A843-4863-8404-ECA5834152AD}" type="presParOf" srcId="{49F93869-8FDF-4D82-BBDD-8AD901D7E0B5}" destId="{3C4C28B9-B9E8-47D4-973F-3AFB0E89CA5E}" srcOrd="0" destOrd="0" presId="urn:microsoft.com/office/officeart/2005/8/layout/list1"/>
    <dgm:cxn modelId="{738ACCB9-1129-43CE-B9CD-8EF6F61C3BDB}" type="presParOf" srcId="{49F93869-8FDF-4D82-BBDD-8AD901D7E0B5}" destId="{4FB23D4C-597C-4036-93B0-76AF300CEAF0}" srcOrd="1" destOrd="0" presId="urn:microsoft.com/office/officeart/2005/8/layout/list1"/>
    <dgm:cxn modelId="{DE32A02D-72D6-4778-ABBA-8495F61B52DA}" type="presParOf" srcId="{44BFB2AE-811F-4898-B01C-808184F9323F}" destId="{475F0B49-CDF9-461D-A979-00C829D9CBA8}" srcOrd="1" destOrd="0" presId="urn:microsoft.com/office/officeart/2005/8/layout/list1"/>
    <dgm:cxn modelId="{2989A5BD-B83C-4567-B1C7-4382BDB13FC5}" type="presParOf" srcId="{44BFB2AE-811F-4898-B01C-808184F9323F}" destId="{E1815DD1-51A0-48EF-8446-271A14E3A0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84DEA-F622-4A5F-ABB2-F58C46F127EB}">
      <dsp:nvSpPr>
        <dsp:cNvPr id="0" name=""/>
        <dsp:cNvSpPr/>
      </dsp:nvSpPr>
      <dsp:spPr>
        <a:xfrm>
          <a:off x="0" y="332399"/>
          <a:ext cx="8763000" cy="84240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रस प्रधान एवं कवित्वमय होते हैं। इनमें आदर्श और यथार्थ दोनों का ही समन्वय मिलता है। इनमें आदर्श चरित्रों की सृष्टि की जाती है</a:t>
          </a:r>
          <a:endParaRPr lang="en-US" sz="2000" b="1" kern="1200" dirty="0" smtClean="0">
            <a:solidFill>
              <a:schemeClr val="tx1"/>
            </a:solidFill>
            <a:latin typeface="Arial Black" pitchFamily="34" charset="0"/>
          </a:endParaRPr>
        </a:p>
      </dsp:txBody>
      <dsp:txXfrm>
        <a:off x="41123" y="373522"/>
        <a:ext cx="8680754" cy="760154"/>
      </dsp:txXfrm>
    </dsp:sp>
    <dsp:sp modelId="{CE080E08-0078-4E9A-958C-E3D25E1551C1}">
      <dsp:nvSpPr>
        <dsp:cNvPr id="0" name=""/>
        <dsp:cNvSpPr/>
      </dsp:nvSpPr>
      <dsp:spPr>
        <a:xfrm>
          <a:off x="0" y="1189199"/>
          <a:ext cx="8763000" cy="84240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प्रायः सुखान्त होते हैं</a:t>
          </a:r>
          <a:endParaRPr lang="en-US" sz="2000" b="1" kern="1200" dirty="0">
            <a:solidFill>
              <a:schemeClr val="tx1"/>
            </a:solidFill>
            <a:latin typeface="Arial Black" pitchFamily="34" charset="0"/>
          </a:endParaRPr>
        </a:p>
      </dsp:txBody>
      <dsp:txXfrm>
        <a:off x="41123" y="1230322"/>
        <a:ext cx="8680754" cy="760154"/>
      </dsp:txXfrm>
    </dsp:sp>
    <dsp:sp modelId="{86871EC9-61C8-4D37-B4B9-4DD90BD41BB3}">
      <dsp:nvSpPr>
        <dsp:cNvPr id="0" name=""/>
        <dsp:cNvSpPr/>
      </dsp:nvSpPr>
      <dsp:spPr>
        <a:xfrm>
          <a:off x="0" y="2045999"/>
          <a:ext cx="8763000" cy="84240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में श्रृंगार या वीररस मुख्य होता है</a:t>
          </a:r>
          <a:endParaRPr lang="en-US" sz="2000" b="1" kern="1200" dirty="0">
            <a:solidFill>
              <a:schemeClr val="tx1"/>
            </a:solidFill>
            <a:latin typeface="Arial Black" pitchFamily="34" charset="0"/>
          </a:endParaRPr>
        </a:p>
      </dsp:txBody>
      <dsp:txXfrm>
        <a:off x="41123" y="2087122"/>
        <a:ext cx="8680754" cy="760154"/>
      </dsp:txXfrm>
    </dsp:sp>
    <dsp:sp modelId="{B89FDCE7-95B5-48CA-B7FC-1A69189A2256}">
      <dsp:nvSpPr>
        <dsp:cNvPr id="0" name=""/>
        <dsp:cNvSpPr/>
      </dsp:nvSpPr>
      <dsp:spPr>
        <a:xfrm>
          <a:off x="0" y="2902799"/>
          <a:ext cx="8763000" cy="84240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में पात्रों की संख्या निर्धारित नहीं होती है। पात्र लौकिक, दिव्य अथवा अर्द्धदिव्य होते हैं</a:t>
          </a:r>
          <a:endParaRPr lang="en-US" sz="2000" b="1" kern="1200" dirty="0">
            <a:solidFill>
              <a:schemeClr val="tx1"/>
            </a:solidFill>
            <a:latin typeface="Arial Black" pitchFamily="34" charset="0"/>
          </a:endParaRPr>
        </a:p>
      </dsp:txBody>
      <dsp:txXfrm>
        <a:off x="41123" y="2943922"/>
        <a:ext cx="8680754" cy="760154"/>
      </dsp:txXfrm>
    </dsp:sp>
    <dsp:sp modelId="{B355EA2E-366C-4426-ABE7-5908C90D2BC6}">
      <dsp:nvSpPr>
        <dsp:cNvPr id="0" name=""/>
        <dsp:cNvSpPr/>
      </dsp:nvSpPr>
      <dsp:spPr>
        <a:xfrm>
          <a:off x="0" y="3759600"/>
          <a:ext cx="8763000" cy="84240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की भाषा शैली गद्य और काव्य का समन्वय होती है</a:t>
          </a:r>
          <a:endParaRPr lang="en-US" sz="2000" b="1" kern="1200" dirty="0">
            <a:solidFill>
              <a:schemeClr val="tx1"/>
            </a:solidFill>
            <a:latin typeface="Arial Black" pitchFamily="34" charset="0"/>
          </a:endParaRPr>
        </a:p>
      </dsp:txBody>
      <dsp:txXfrm>
        <a:off x="41123" y="3800723"/>
        <a:ext cx="8680754" cy="760154"/>
      </dsp:txXfrm>
    </dsp:sp>
    <dsp:sp modelId="{33779B8D-B1F8-47A0-85F8-A4CC314F7154}">
      <dsp:nvSpPr>
        <dsp:cNvPr id="0" name=""/>
        <dsp:cNvSpPr/>
      </dsp:nvSpPr>
      <dsp:spPr>
        <a:xfrm>
          <a:off x="0" y="4616400"/>
          <a:ext cx="8763000" cy="84240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हिन्दी नाटक में प्रकृति के साथ घनिष्ठ सम्बन्ध रहता है</a:t>
          </a:r>
          <a:endParaRPr lang="en-US" sz="2000" b="1" kern="1200" dirty="0">
            <a:solidFill>
              <a:schemeClr val="tx1"/>
            </a:solidFill>
            <a:latin typeface="Arial Black" pitchFamily="34" charset="0"/>
          </a:endParaRPr>
        </a:p>
      </dsp:txBody>
      <dsp:txXfrm>
        <a:off x="41123" y="4657523"/>
        <a:ext cx="8680754"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84DEA-F622-4A5F-ABB2-F58C46F127EB}">
      <dsp:nvSpPr>
        <dsp:cNvPr id="0" name=""/>
        <dsp:cNvSpPr/>
      </dsp:nvSpPr>
      <dsp:spPr>
        <a:xfrm>
          <a:off x="0" y="9000"/>
          <a:ext cx="3657600" cy="112320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आदर्श नाट्य विधि</a:t>
          </a:r>
          <a:endParaRPr lang="en-US" sz="2000" b="1" kern="1200" dirty="0" smtClean="0">
            <a:solidFill>
              <a:schemeClr val="tx1"/>
            </a:solidFill>
            <a:latin typeface="Arial Black" pitchFamily="34" charset="0"/>
          </a:endParaRPr>
        </a:p>
      </dsp:txBody>
      <dsp:txXfrm>
        <a:off x="54830" y="63830"/>
        <a:ext cx="3547940" cy="1013540"/>
      </dsp:txXfrm>
    </dsp:sp>
    <dsp:sp modelId="{CE080E08-0078-4E9A-958C-E3D25E1551C1}">
      <dsp:nvSpPr>
        <dsp:cNvPr id="0" name=""/>
        <dsp:cNvSpPr/>
      </dsp:nvSpPr>
      <dsp:spPr>
        <a:xfrm>
          <a:off x="0" y="1305000"/>
          <a:ext cx="3657600" cy="112320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रंगमंच अभिनय विधि</a:t>
          </a:r>
          <a:endParaRPr lang="en-US" sz="2000" b="1" kern="1200" dirty="0">
            <a:solidFill>
              <a:schemeClr val="tx1"/>
            </a:solidFill>
            <a:latin typeface="Arial Black" pitchFamily="34" charset="0"/>
          </a:endParaRPr>
        </a:p>
      </dsp:txBody>
      <dsp:txXfrm>
        <a:off x="54830" y="1359830"/>
        <a:ext cx="3547940" cy="1013540"/>
      </dsp:txXfrm>
    </dsp:sp>
    <dsp:sp modelId="{86871EC9-61C8-4D37-B4B9-4DD90BD41BB3}">
      <dsp:nvSpPr>
        <dsp:cNvPr id="0" name=""/>
        <dsp:cNvSpPr/>
      </dsp:nvSpPr>
      <dsp:spPr>
        <a:xfrm>
          <a:off x="0" y="2601000"/>
          <a:ext cx="3657600" cy="112320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कक्षा अभिनय विधि</a:t>
          </a:r>
          <a:endParaRPr lang="en-US" sz="2000" b="1" kern="1200" dirty="0">
            <a:solidFill>
              <a:schemeClr val="tx1"/>
            </a:solidFill>
            <a:latin typeface="Arial Black" pitchFamily="34" charset="0"/>
          </a:endParaRPr>
        </a:p>
      </dsp:txBody>
      <dsp:txXfrm>
        <a:off x="54830" y="2655830"/>
        <a:ext cx="3547940" cy="1013540"/>
      </dsp:txXfrm>
    </dsp:sp>
    <dsp:sp modelId="{870F86C6-DEA0-45EB-BAD5-361DA15BA2D8}">
      <dsp:nvSpPr>
        <dsp:cNvPr id="0" name=""/>
        <dsp:cNvSpPr/>
      </dsp:nvSpPr>
      <dsp:spPr>
        <a:xfrm>
          <a:off x="0" y="3897000"/>
          <a:ext cx="3657600" cy="112320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i-IN" sz="2000" kern="1200" dirty="0" smtClean="0">
              <a:solidFill>
                <a:schemeClr val="tx1"/>
              </a:solidFill>
            </a:rPr>
            <a:t>व्याख्या विधि</a:t>
          </a:r>
          <a:endParaRPr lang="en-US" sz="2000" b="1" kern="1200" dirty="0">
            <a:solidFill>
              <a:schemeClr val="tx1"/>
            </a:solidFill>
            <a:latin typeface="Arial Black" pitchFamily="34" charset="0"/>
          </a:endParaRPr>
        </a:p>
      </dsp:txBody>
      <dsp:txXfrm>
        <a:off x="54830" y="3951830"/>
        <a:ext cx="3547940"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5DD1-51A0-48EF-8446-271A14E3A082}">
      <dsp:nvSpPr>
        <dsp:cNvPr id="0" name=""/>
        <dsp:cNvSpPr/>
      </dsp:nvSpPr>
      <dsp:spPr>
        <a:xfrm>
          <a:off x="0" y="465369"/>
          <a:ext cx="7772400" cy="4932900"/>
        </a:xfrm>
        <a:prstGeom prst="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lightRig rig="threePt" dir="t"/>
        </a:scene3d>
        <a:sp3d>
          <a:bevelT prst="slope"/>
        </a:sp3d>
      </dsp:spPr>
      <dsp:style>
        <a:lnRef idx="1">
          <a:schemeClr val="accent4"/>
        </a:lnRef>
        <a:fillRef idx="2">
          <a:schemeClr val="accent4"/>
        </a:fillRef>
        <a:effectRef idx="1">
          <a:schemeClr val="accent4"/>
        </a:effectRef>
        <a:fontRef idx="minor">
          <a:schemeClr val="dk1"/>
        </a:fontRef>
      </dsp:style>
      <dsp:txBody>
        <a:bodyPr spcFirstLastPara="0" vert="horz" wrap="square" lIns="603225" tIns="604012" rIns="603225" bIns="206248" numCol="1" spcCol="1270" anchor="t" anchorCtr="0">
          <a:noAutofit/>
        </a:bodyPr>
        <a:lstStyle/>
        <a:p>
          <a:pPr marL="285750" lvl="1" indent="-285750" algn="just" defTabSz="1289050">
            <a:lnSpc>
              <a:spcPct val="90000"/>
            </a:lnSpc>
            <a:spcBef>
              <a:spcPct val="0"/>
            </a:spcBef>
            <a:spcAft>
              <a:spcPct val="15000"/>
            </a:spcAft>
            <a:buChar char="••"/>
          </a:pPr>
          <a:r>
            <a:rPr lang="hi-IN" sz="2900" i="1" kern="1200" dirty="0" smtClean="0"/>
            <a:t>इस विधि में शिक्षक समुचित आरोह अवरोह को दृष्टिगत रखकर नाटक पाठ का स्वयं ही वाचन करता है</a:t>
          </a:r>
          <a:endParaRPr lang="en-US" sz="2900" i="1" kern="1200" dirty="0"/>
        </a:p>
        <a:p>
          <a:pPr marL="285750" lvl="1" indent="-285750" algn="just" defTabSz="1289050">
            <a:lnSpc>
              <a:spcPct val="90000"/>
            </a:lnSpc>
            <a:spcBef>
              <a:spcPct val="0"/>
            </a:spcBef>
            <a:spcAft>
              <a:spcPct val="15000"/>
            </a:spcAft>
            <a:buChar char="••"/>
          </a:pPr>
          <a:r>
            <a:rPr lang="hi-IN" sz="2900" i="1" kern="1200" dirty="0" smtClean="0"/>
            <a:t>इसके अन्तर्गत शिक्षक वाचिक अभिनय करता हुआ पात्रों के चरित्र एवं भावों को अभिव्यक्त करने का प्रयास करता है</a:t>
          </a:r>
          <a:endParaRPr lang="en-US" sz="2900" i="1" kern="1200" dirty="0"/>
        </a:p>
        <a:p>
          <a:pPr marL="285750" lvl="1" indent="-285750" algn="just" defTabSz="1289050">
            <a:lnSpc>
              <a:spcPct val="90000"/>
            </a:lnSpc>
            <a:spcBef>
              <a:spcPct val="0"/>
            </a:spcBef>
            <a:spcAft>
              <a:spcPct val="15000"/>
            </a:spcAft>
            <a:buChar char="••"/>
          </a:pPr>
          <a:r>
            <a:rPr lang="hi-IN" sz="2900" i="1" kern="1200" dirty="0" smtClean="0"/>
            <a:t>इस विधि में शिक्षक सक्रिय रहता है</a:t>
          </a:r>
          <a:endParaRPr lang="en-US" sz="2900" i="1" kern="1200" dirty="0"/>
        </a:p>
      </dsp:txBody>
      <dsp:txXfrm>
        <a:off x="0" y="465369"/>
        <a:ext cx="7772400" cy="4932900"/>
      </dsp:txXfrm>
    </dsp:sp>
    <dsp:sp modelId="{4FB23D4C-597C-4036-93B0-76AF300CEAF0}">
      <dsp:nvSpPr>
        <dsp:cNvPr id="0" name=""/>
        <dsp:cNvSpPr/>
      </dsp:nvSpPr>
      <dsp:spPr>
        <a:xfrm>
          <a:off x="388620" y="37329"/>
          <a:ext cx="5440680" cy="856080"/>
        </a:xfrm>
        <a:prstGeom prst="roundRect">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5645" tIns="0" rIns="205645" bIns="0" numCol="1" spcCol="1270" anchor="ctr" anchorCtr="0">
          <a:noAutofit/>
        </a:bodyPr>
        <a:lstStyle/>
        <a:p>
          <a:pPr lvl="0" algn="l" defTabSz="1289050">
            <a:lnSpc>
              <a:spcPct val="90000"/>
            </a:lnSpc>
            <a:spcBef>
              <a:spcPct val="0"/>
            </a:spcBef>
            <a:spcAft>
              <a:spcPct val="35000"/>
            </a:spcAft>
          </a:pPr>
          <a:r>
            <a:rPr lang="hi-IN" sz="2900" kern="1200" dirty="0" smtClean="0">
              <a:solidFill>
                <a:schemeClr val="tx1"/>
              </a:solidFill>
            </a:rPr>
            <a:t>आदर्श नाट्य विधि</a:t>
          </a:r>
          <a:endParaRPr lang="en-US" sz="2900" u="sng" kern="1200" dirty="0"/>
        </a:p>
      </dsp:txBody>
      <dsp:txXfrm>
        <a:off x="430410" y="79119"/>
        <a:ext cx="535710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5DD1-51A0-48EF-8446-271A14E3A082}">
      <dsp:nvSpPr>
        <dsp:cNvPr id="0" name=""/>
        <dsp:cNvSpPr/>
      </dsp:nvSpPr>
      <dsp:spPr>
        <a:xfrm>
          <a:off x="0" y="395599"/>
          <a:ext cx="7772400" cy="5040000"/>
        </a:xfrm>
        <a:prstGeom prst="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lightRig rig="threePt" dir="t"/>
        </a:scene3d>
        <a:sp3d>
          <a:bevelT prst="slope"/>
        </a:sp3d>
      </dsp:spPr>
      <dsp:style>
        <a:lnRef idx="1">
          <a:schemeClr val="accent4"/>
        </a:lnRef>
        <a:fillRef idx="2">
          <a:schemeClr val="accent4"/>
        </a:fillRef>
        <a:effectRef idx="1">
          <a:schemeClr val="accent4"/>
        </a:effectRef>
        <a:fontRef idx="minor">
          <a:schemeClr val="dk1"/>
        </a:fontRef>
      </dsp:style>
      <dsp:txBody>
        <a:bodyPr spcFirstLastPara="0" vert="horz" wrap="square" lIns="603225" tIns="416560" rIns="603225" bIns="142240" numCol="1" spcCol="1270" anchor="t" anchorCtr="0">
          <a:noAutofit/>
        </a:bodyPr>
        <a:lstStyle/>
        <a:p>
          <a:pPr marL="228600" lvl="1" indent="-228600" algn="just" defTabSz="889000">
            <a:lnSpc>
              <a:spcPct val="90000"/>
            </a:lnSpc>
            <a:spcBef>
              <a:spcPct val="0"/>
            </a:spcBef>
            <a:spcAft>
              <a:spcPct val="15000"/>
            </a:spcAft>
            <a:buChar char="••"/>
          </a:pPr>
          <a:r>
            <a:rPr lang="hi-IN" sz="2000" i="1" kern="1200" dirty="0" smtClean="0"/>
            <a:t>इस विधि में प्रस्तुत नाटक का वास्तविक अभिनय रंगमंच पर किया जाता है</a:t>
          </a:r>
          <a:endParaRPr lang="en-US" sz="2000" i="1" kern="1200" dirty="0"/>
        </a:p>
        <a:p>
          <a:pPr marL="228600" lvl="1" indent="-228600" algn="just" defTabSz="889000">
            <a:lnSpc>
              <a:spcPct val="90000"/>
            </a:lnSpc>
            <a:spcBef>
              <a:spcPct val="0"/>
            </a:spcBef>
            <a:spcAft>
              <a:spcPct val="15000"/>
            </a:spcAft>
            <a:buChar char="••"/>
          </a:pPr>
          <a:r>
            <a:rPr lang="hi-IN" sz="2000" i="1" kern="1200" dirty="0" smtClean="0"/>
            <a:t>इसमें शिक्षक नाटकगत पात्रों की भूमिका अदा करने के लिए छात्रों को उनके अनुरूप भूमिकाएं निर्धारित कर देता है</a:t>
          </a:r>
          <a:endParaRPr lang="en-US" sz="2000" i="1" kern="1200" dirty="0"/>
        </a:p>
        <a:p>
          <a:pPr marL="228600" lvl="1" indent="-228600" algn="just" defTabSz="889000">
            <a:lnSpc>
              <a:spcPct val="90000"/>
            </a:lnSpc>
            <a:spcBef>
              <a:spcPct val="0"/>
            </a:spcBef>
            <a:spcAft>
              <a:spcPct val="15000"/>
            </a:spcAft>
            <a:buChar char="••"/>
          </a:pPr>
          <a:r>
            <a:rPr lang="hi-IN" sz="2000" i="1" kern="1200" dirty="0" smtClean="0"/>
            <a:t>कक्षा में नाटक पाठ को विधिवत् तैयार करा दिया जाता है। तत्पश्चात् छात्र अपने लिए निर्धारित पात्र की भूमिका का समुचित अभ्यास कर लेते हैं और बाद में सभी छात्र मिलकर नाटक की वास्तविक रंगमंच पर अभिनीत करते है</a:t>
          </a:r>
          <a:endParaRPr lang="en-US" sz="2000" i="1" kern="1200" dirty="0"/>
        </a:p>
        <a:p>
          <a:pPr marL="228600" lvl="1" indent="-228600" algn="just" defTabSz="889000">
            <a:lnSpc>
              <a:spcPct val="90000"/>
            </a:lnSpc>
            <a:spcBef>
              <a:spcPct val="0"/>
            </a:spcBef>
            <a:spcAft>
              <a:spcPct val="15000"/>
            </a:spcAft>
            <a:buChar char="••"/>
          </a:pPr>
          <a:r>
            <a:rPr lang="hi-IN" sz="2000" i="1" kern="1200" dirty="0" smtClean="0"/>
            <a:t>यह विधि नाटक शिक्षण की उत्तम विधि है परन्तु समय एवं धन की दृष्टि से मितव्ययी नहीं है। इसीलिए अधिकांश विद्यालय इस विधि का प्रायः कम ही उपयोग करते हैं।</a:t>
          </a:r>
          <a:endParaRPr lang="en-US" sz="2000" i="1" kern="1200" dirty="0"/>
        </a:p>
      </dsp:txBody>
      <dsp:txXfrm>
        <a:off x="0" y="395599"/>
        <a:ext cx="7772400" cy="5040000"/>
      </dsp:txXfrm>
    </dsp:sp>
    <dsp:sp modelId="{4FB23D4C-597C-4036-93B0-76AF300CEAF0}">
      <dsp:nvSpPr>
        <dsp:cNvPr id="0" name=""/>
        <dsp:cNvSpPr/>
      </dsp:nvSpPr>
      <dsp:spPr>
        <a:xfrm>
          <a:off x="388620" y="50199"/>
          <a:ext cx="5440680" cy="590400"/>
        </a:xfrm>
        <a:prstGeom prst="roundRect">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hi-IN" sz="2800" b="1" i="0" kern="1200" dirty="0" smtClean="0">
              <a:solidFill>
                <a:schemeClr val="tx1"/>
              </a:solidFill>
            </a:rPr>
            <a:t>रंगमंच अभिनय विधि</a:t>
          </a:r>
          <a:endParaRPr lang="en-US" sz="2800" b="1" i="0" u="sng" kern="1200" dirty="0">
            <a:solidFill>
              <a:schemeClr val="tx1"/>
            </a:solidFill>
          </a:endParaRPr>
        </a:p>
      </dsp:txBody>
      <dsp:txXfrm>
        <a:off x="417441" y="79020"/>
        <a:ext cx="538303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5DD1-51A0-48EF-8446-271A14E3A082}">
      <dsp:nvSpPr>
        <dsp:cNvPr id="0" name=""/>
        <dsp:cNvSpPr/>
      </dsp:nvSpPr>
      <dsp:spPr>
        <a:xfrm>
          <a:off x="0" y="445999"/>
          <a:ext cx="7772400" cy="4989600"/>
        </a:xfrm>
        <a:prstGeom prst="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lightRig rig="threePt" dir="t"/>
        </a:scene3d>
        <a:sp3d>
          <a:bevelT prst="slope"/>
        </a:sp3d>
      </dsp:spPr>
      <dsp:style>
        <a:lnRef idx="1">
          <a:schemeClr val="accent4"/>
        </a:lnRef>
        <a:fillRef idx="2">
          <a:schemeClr val="accent4"/>
        </a:fillRef>
        <a:effectRef idx="1">
          <a:schemeClr val="accent4"/>
        </a:effectRef>
        <a:fontRef idx="minor">
          <a:schemeClr val="dk1"/>
        </a:fontRef>
      </dsp:style>
      <dsp:txBody>
        <a:bodyPr spcFirstLastPara="0" vert="horz" wrap="square" lIns="603225" tIns="458216" rIns="603225" bIns="156464" numCol="1" spcCol="1270" anchor="t" anchorCtr="0">
          <a:noAutofit/>
        </a:bodyPr>
        <a:lstStyle/>
        <a:p>
          <a:pPr marL="228600" lvl="1" indent="-228600" algn="just" defTabSz="977900">
            <a:lnSpc>
              <a:spcPct val="90000"/>
            </a:lnSpc>
            <a:spcBef>
              <a:spcPct val="0"/>
            </a:spcBef>
            <a:spcAft>
              <a:spcPct val="15000"/>
            </a:spcAft>
            <a:buChar char="••"/>
          </a:pPr>
          <a:r>
            <a:rPr lang="hi-IN" sz="2200" i="1" kern="1200" dirty="0" smtClean="0"/>
            <a:t>इस विधि के अन्तर्गत प्रस्तुत नाटक का कक्षा में ही अभिनय किया जाता है। इसमें न तो रंगमंच की आवश्यकता होती है और न ही पात्रानुसार वेशभूषा की</a:t>
          </a:r>
          <a:endParaRPr lang="en-US" sz="2200" i="1" kern="1200" dirty="0"/>
        </a:p>
        <a:p>
          <a:pPr marL="228600" lvl="1" indent="-228600" algn="just" defTabSz="977900">
            <a:lnSpc>
              <a:spcPct val="90000"/>
            </a:lnSpc>
            <a:spcBef>
              <a:spcPct val="0"/>
            </a:spcBef>
            <a:spcAft>
              <a:spcPct val="15000"/>
            </a:spcAft>
            <a:buChar char="••"/>
          </a:pPr>
          <a:r>
            <a:rPr lang="hi-IN" sz="2200" i="1" kern="1200" dirty="0" smtClean="0"/>
            <a:t>इसमें छात्र पात्रों के चरित्र का वाचिक अभिनय करते हैं। शिक्षक पात्रों के सम्बादों के भाग अलग- अलग छात्रों को निर्धारित कर देता है और कक्षा में ही पात्रों के अनुसार छात्र वाचन करते हैं, जिसमें स्वर, लय, गति एवं भावाभिव्यक्ति आदि पर विशेष ध्यान दिया जाता है</a:t>
          </a:r>
          <a:endParaRPr lang="en-US" sz="2200" i="1" kern="1200" dirty="0"/>
        </a:p>
        <a:p>
          <a:pPr marL="228600" lvl="1" indent="-228600" algn="just" defTabSz="977900">
            <a:lnSpc>
              <a:spcPct val="90000"/>
            </a:lnSpc>
            <a:spcBef>
              <a:spcPct val="0"/>
            </a:spcBef>
            <a:spcAft>
              <a:spcPct val="15000"/>
            </a:spcAft>
            <a:buChar char="••"/>
          </a:pPr>
          <a:r>
            <a:rPr lang="hi-IN" sz="2200" i="1" kern="1200" dirty="0" smtClean="0"/>
            <a:t>यह विधि अत्यन्त सरल है और धन एवं समय की दृष्टि से मितव्ययी है।</a:t>
          </a:r>
          <a:endParaRPr lang="en-US" sz="2200" i="1" kern="1200" dirty="0"/>
        </a:p>
      </dsp:txBody>
      <dsp:txXfrm>
        <a:off x="0" y="445999"/>
        <a:ext cx="7772400" cy="4989600"/>
      </dsp:txXfrm>
    </dsp:sp>
    <dsp:sp modelId="{4FB23D4C-597C-4036-93B0-76AF300CEAF0}">
      <dsp:nvSpPr>
        <dsp:cNvPr id="0" name=""/>
        <dsp:cNvSpPr/>
      </dsp:nvSpPr>
      <dsp:spPr>
        <a:xfrm>
          <a:off x="388620" y="60639"/>
          <a:ext cx="5440680" cy="649440"/>
        </a:xfrm>
        <a:prstGeom prst="roundRect">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hi-IN" sz="2800" b="1" i="0" kern="1200" dirty="0" smtClean="0">
              <a:solidFill>
                <a:schemeClr val="tx1"/>
              </a:solidFill>
            </a:rPr>
            <a:t>कक्षा अभिनय विधि</a:t>
          </a:r>
          <a:endParaRPr lang="en-US" sz="2800" b="1" i="0" u="sng" kern="1200" dirty="0">
            <a:solidFill>
              <a:schemeClr val="tx1"/>
            </a:solidFill>
          </a:endParaRPr>
        </a:p>
      </dsp:txBody>
      <dsp:txXfrm>
        <a:off x="420323" y="92342"/>
        <a:ext cx="537727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5DD1-51A0-48EF-8446-271A14E3A082}">
      <dsp:nvSpPr>
        <dsp:cNvPr id="0" name=""/>
        <dsp:cNvSpPr/>
      </dsp:nvSpPr>
      <dsp:spPr>
        <a:xfrm>
          <a:off x="0" y="521599"/>
          <a:ext cx="7772400" cy="4914000"/>
        </a:xfrm>
        <a:prstGeom prst="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lightRig rig="threePt" dir="t"/>
        </a:scene3d>
        <a:sp3d>
          <a:bevelT prst="slope"/>
        </a:sp3d>
      </dsp:spPr>
      <dsp:style>
        <a:lnRef idx="1">
          <a:schemeClr val="accent4"/>
        </a:lnRef>
        <a:fillRef idx="2">
          <a:schemeClr val="accent4"/>
        </a:fillRef>
        <a:effectRef idx="1">
          <a:schemeClr val="accent4"/>
        </a:effectRef>
        <a:fontRef idx="minor">
          <a:schemeClr val="dk1"/>
        </a:fontRef>
      </dsp:style>
      <dsp:txBody>
        <a:bodyPr spcFirstLastPara="0" vert="horz" wrap="square" lIns="603225" tIns="541528" rIns="603225" bIns="184912" numCol="1" spcCol="1270" anchor="t" anchorCtr="0">
          <a:noAutofit/>
        </a:bodyPr>
        <a:lstStyle/>
        <a:p>
          <a:pPr marL="228600" lvl="1" indent="-228600" algn="just" defTabSz="1155700">
            <a:lnSpc>
              <a:spcPct val="90000"/>
            </a:lnSpc>
            <a:spcBef>
              <a:spcPct val="0"/>
            </a:spcBef>
            <a:spcAft>
              <a:spcPct val="15000"/>
            </a:spcAft>
            <a:buChar char="••"/>
          </a:pPr>
          <a:r>
            <a:rPr lang="hi-IN" sz="2600" i="1" kern="1200" dirty="0" smtClean="0"/>
            <a:t>इस विधि में शिक्षक स्वयं नाटक का वाचन करता है और पात्रों के चरित्र एवं पाठगत भावों का विश्लेषण करता</a:t>
          </a:r>
          <a:r>
            <a:rPr lang="en-US" sz="2600" i="1" kern="1200" dirty="0" smtClean="0"/>
            <a:t> </a:t>
          </a:r>
          <a:r>
            <a:rPr lang="hi-IN" sz="2600" i="1" kern="1200" dirty="0" smtClean="0"/>
            <a:t>है</a:t>
          </a:r>
          <a:endParaRPr lang="en-US" sz="2600" i="1" kern="1200" dirty="0"/>
        </a:p>
        <a:p>
          <a:pPr marL="228600" lvl="1" indent="-228600" algn="just" defTabSz="1155700">
            <a:lnSpc>
              <a:spcPct val="90000"/>
            </a:lnSpc>
            <a:spcBef>
              <a:spcPct val="0"/>
            </a:spcBef>
            <a:spcAft>
              <a:spcPct val="15000"/>
            </a:spcAft>
            <a:buChar char="••"/>
          </a:pPr>
          <a:r>
            <a:rPr lang="hi-IN" sz="2600" i="1" kern="1200" dirty="0" smtClean="0"/>
            <a:t>कठिन पदों एवं वाक्याशों की व्याख्या करता है</a:t>
          </a:r>
          <a:endParaRPr lang="en-US" sz="2600" i="1" kern="1200" dirty="0"/>
        </a:p>
        <a:p>
          <a:pPr marL="228600" lvl="1" indent="-228600" algn="just" defTabSz="1155700">
            <a:lnSpc>
              <a:spcPct val="90000"/>
            </a:lnSpc>
            <a:spcBef>
              <a:spcPct val="0"/>
            </a:spcBef>
            <a:spcAft>
              <a:spcPct val="15000"/>
            </a:spcAft>
            <a:buChar char="••"/>
          </a:pPr>
          <a:r>
            <a:rPr lang="hi-IN" sz="2600" i="1" kern="1200" dirty="0" smtClean="0"/>
            <a:t>इस प्रकार समस्त नाटक पाठ गद्य सदृश पढ़ा दिया जाता है। यह विधि नाटक शिक्षण की उपयोगी विधि नहीं है और न ही नाटक के शिक्षण उद्देश्यों की पूर्ति में सहायक है।</a:t>
          </a:r>
          <a:endParaRPr lang="en-US" sz="2600" i="1" kern="1200" dirty="0"/>
        </a:p>
      </dsp:txBody>
      <dsp:txXfrm>
        <a:off x="0" y="521599"/>
        <a:ext cx="7772400" cy="4914000"/>
      </dsp:txXfrm>
    </dsp:sp>
    <dsp:sp modelId="{4FB23D4C-597C-4036-93B0-76AF300CEAF0}">
      <dsp:nvSpPr>
        <dsp:cNvPr id="0" name=""/>
        <dsp:cNvSpPr/>
      </dsp:nvSpPr>
      <dsp:spPr>
        <a:xfrm>
          <a:off x="388620" y="68919"/>
          <a:ext cx="5440680" cy="767520"/>
        </a:xfrm>
        <a:prstGeom prst="roundRect">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hi-IN" sz="2800" b="1" i="0" kern="1200" dirty="0" smtClean="0">
              <a:solidFill>
                <a:schemeClr val="tx1"/>
              </a:solidFill>
            </a:rPr>
            <a:t>व्याख्या विधि</a:t>
          </a:r>
          <a:endParaRPr lang="en-US" sz="2800" b="1" i="0" u="sng" kern="1200" dirty="0">
            <a:solidFill>
              <a:schemeClr val="tx1"/>
            </a:solidFill>
          </a:endParaRPr>
        </a:p>
      </dsp:txBody>
      <dsp:txXfrm>
        <a:off x="426087" y="106386"/>
        <a:ext cx="536574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C9BD0-9D9F-4F80-B505-2522A0BC88B1}" type="datetimeFigureOut">
              <a:rPr lang="en-US" smtClean="0"/>
              <a:t>2/20/2023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115A3-0D4D-4EF1-9E8E-3B33D30D6CDC}" type="slidenum">
              <a:rPr lang="en-US" smtClean="0"/>
              <a:t>‹#›</a:t>
            </a:fld>
            <a:endParaRPr lang="en-US" dirty="0"/>
          </a:p>
        </p:txBody>
      </p:sp>
    </p:spTree>
    <p:extLst>
      <p:ext uri="{BB962C8B-B14F-4D97-AF65-F5344CB8AC3E}">
        <p14:creationId xmlns:p14="http://schemas.microsoft.com/office/powerpoint/2010/main" val="250078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115A3-0D4D-4EF1-9E8E-3B33D30D6CDC}" type="slidenum">
              <a:rPr lang="en-US" smtClean="0"/>
              <a:t>1</a:t>
            </a:fld>
            <a:endParaRPr lang="en-US" dirty="0"/>
          </a:p>
        </p:txBody>
      </p:sp>
    </p:spTree>
    <p:extLst>
      <p:ext uri="{BB962C8B-B14F-4D97-AF65-F5344CB8AC3E}">
        <p14:creationId xmlns:p14="http://schemas.microsoft.com/office/powerpoint/2010/main" val="180998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2</a:t>
            </a:fld>
            <a:endParaRPr lang="en-US"/>
          </a:p>
        </p:txBody>
      </p:sp>
    </p:spTree>
    <p:extLst>
      <p:ext uri="{BB962C8B-B14F-4D97-AF65-F5344CB8AC3E}">
        <p14:creationId xmlns:p14="http://schemas.microsoft.com/office/powerpoint/2010/main" val="172721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3</a:t>
            </a:fld>
            <a:endParaRPr lang="en-US"/>
          </a:p>
        </p:txBody>
      </p:sp>
    </p:spTree>
    <p:extLst>
      <p:ext uri="{BB962C8B-B14F-4D97-AF65-F5344CB8AC3E}">
        <p14:creationId xmlns:p14="http://schemas.microsoft.com/office/powerpoint/2010/main" val="17272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4</a:t>
            </a:fld>
            <a:endParaRPr lang="en-US"/>
          </a:p>
        </p:txBody>
      </p:sp>
    </p:spTree>
    <p:extLst>
      <p:ext uri="{BB962C8B-B14F-4D97-AF65-F5344CB8AC3E}">
        <p14:creationId xmlns:p14="http://schemas.microsoft.com/office/powerpoint/2010/main" val="232264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5</a:t>
            </a:fld>
            <a:endParaRPr lang="en-US"/>
          </a:p>
        </p:txBody>
      </p:sp>
    </p:spTree>
    <p:extLst>
      <p:ext uri="{BB962C8B-B14F-4D97-AF65-F5344CB8AC3E}">
        <p14:creationId xmlns:p14="http://schemas.microsoft.com/office/powerpoint/2010/main" val="232264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6</a:t>
            </a:fld>
            <a:endParaRPr lang="en-US"/>
          </a:p>
        </p:txBody>
      </p:sp>
    </p:spTree>
    <p:extLst>
      <p:ext uri="{BB962C8B-B14F-4D97-AF65-F5344CB8AC3E}">
        <p14:creationId xmlns:p14="http://schemas.microsoft.com/office/powerpoint/2010/main" val="232264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115A3-0D4D-4EF1-9E8E-3B33D30D6CDC}" type="slidenum">
              <a:rPr lang="en-US" smtClean="0"/>
              <a:t>7</a:t>
            </a:fld>
            <a:endParaRPr lang="en-US"/>
          </a:p>
        </p:txBody>
      </p:sp>
    </p:spTree>
    <p:extLst>
      <p:ext uri="{BB962C8B-B14F-4D97-AF65-F5344CB8AC3E}">
        <p14:creationId xmlns:p14="http://schemas.microsoft.com/office/powerpoint/2010/main" val="232264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115A3-0D4D-4EF1-9E8E-3B33D30D6CDC}" type="slidenum">
              <a:rPr lang="en-US" smtClean="0"/>
              <a:t>8</a:t>
            </a:fld>
            <a:endParaRPr lang="en-US" dirty="0"/>
          </a:p>
        </p:txBody>
      </p:sp>
    </p:spTree>
    <p:extLst>
      <p:ext uri="{BB962C8B-B14F-4D97-AF65-F5344CB8AC3E}">
        <p14:creationId xmlns:p14="http://schemas.microsoft.com/office/powerpoint/2010/main" val="172721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2/20/2023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199" y="4527756"/>
            <a:ext cx="8991599" cy="685800"/>
          </a:xfrm>
          <a:prstGeom prst="roundRect">
            <a:avLst/>
          </a:prstGeom>
          <a:solidFill>
            <a:schemeClr val="accent2">
              <a:lumMod val="40000"/>
              <a:lumOff val="60000"/>
            </a:schemeClr>
          </a:solidFill>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b="1" u="sng" dirty="0">
              <a:latin typeface="Algerian" pitchFamily="8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821" y="686480"/>
            <a:ext cx="2047579" cy="20567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angl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676400" y="3276600"/>
            <a:ext cx="5668297" cy="685800"/>
          </a:xfrm>
          <a:prstGeom prst="roundRect">
            <a:avLst/>
          </a:prstGeom>
          <a:solidFill>
            <a:schemeClr val="accent2">
              <a:lumMod val="40000"/>
              <a:lumOff val="60000"/>
            </a:schemeClr>
          </a:solidFill>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u="sng" dirty="0" smtClean="0">
                <a:latin typeface="Algerian" pitchFamily="82" charset="0"/>
              </a:rPr>
              <a:t>DEPARTMENT OF EDUCATION</a:t>
            </a:r>
            <a:endParaRPr lang="en-US" sz="2800" b="1" u="sng" dirty="0">
              <a:latin typeface="Algerian" pitchFamily="82" charset="0"/>
            </a:endParaRPr>
          </a:p>
        </p:txBody>
      </p:sp>
      <p:sp>
        <p:nvSpPr>
          <p:cNvPr id="10" name="Rectangle 9"/>
          <p:cNvSpPr/>
          <p:nvPr/>
        </p:nvSpPr>
        <p:spPr>
          <a:xfrm>
            <a:off x="1066798" y="533400"/>
            <a:ext cx="7010399" cy="5257800"/>
          </a:xfrm>
          <a:prstGeom prst="rect">
            <a:avLst/>
          </a:prstGeom>
          <a:noFill/>
        </p:spPr>
        <p:txBody>
          <a:bodyPr wrap="none" lIns="91440" tIns="45720" rIns="91440" bIns="45720">
            <a:prstTxWarp prst="textArchUp">
              <a:avLst>
                <a:gd name="adj" fmla="val 10533589"/>
              </a:avLst>
            </a:prstTxWarp>
            <a:spAutoFit/>
          </a:bodyPr>
          <a:lstStyle/>
          <a:p>
            <a:pPr algn="ctr"/>
            <a:r>
              <a:rPr lang="en-US" sz="400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CSJM UNIVERSITY, KANPUR</a:t>
            </a:r>
            <a:endParaRPr lang="en-US" sz="40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endParaRPr>
          </a:p>
        </p:txBody>
      </p:sp>
    </p:spTree>
    <p:extLst>
      <p:ext uri="{BB962C8B-B14F-4D97-AF65-F5344CB8AC3E}">
        <p14:creationId xmlns:p14="http://schemas.microsoft.com/office/powerpoint/2010/main" val="143642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नाटक की विशेषताएं </a:t>
            </a:r>
            <a:endParaRPr lang="en-US" sz="3200" b="1" u="sng" dirty="0">
              <a:latin typeface="Lucida Calligraphy" pitchFamily="66" charset="0"/>
            </a:endParaRPr>
          </a:p>
        </p:txBody>
      </p:sp>
      <p:graphicFrame>
        <p:nvGraphicFramePr>
          <p:cNvPr id="9" name="Diagram 8"/>
          <p:cNvGraphicFramePr/>
          <p:nvPr>
            <p:extLst>
              <p:ext uri="{D42A27DB-BD31-4B8C-83A1-F6EECF244321}">
                <p14:modId xmlns:p14="http://schemas.microsoft.com/office/powerpoint/2010/main" val="1366078940"/>
              </p:ext>
            </p:extLst>
          </p:nvPr>
        </p:nvGraphicFramePr>
        <p:xfrm>
          <a:off x="228600" y="1066800"/>
          <a:ext cx="8763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70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a:t>
            </a:r>
            <a:r>
              <a:rPr lang="hi-IN" sz="3200" b="1" u="sng" dirty="0" smtClean="0">
                <a:latin typeface="Lucida Calligraphy" pitchFamily="66" charset="0"/>
              </a:rPr>
              <a:t>नाटक</a:t>
            </a:r>
            <a:r>
              <a:rPr lang="en-US" sz="3200" b="1" u="sng" dirty="0" smtClean="0"/>
              <a:t>-</a:t>
            </a:r>
            <a:r>
              <a:rPr lang="hi-IN" sz="3200" b="1" u="sng" dirty="0">
                <a:latin typeface="Lucida Calligraphy" pitchFamily="66" charset="0"/>
              </a:rPr>
              <a:t>शिक्षण की प्रमुख विधियाँ </a:t>
            </a:r>
            <a:endParaRPr lang="en-US" sz="3200" b="1" u="sng" dirty="0">
              <a:latin typeface="Lucida Calligraphy" pitchFamily="66" charset="0"/>
            </a:endParaRPr>
          </a:p>
        </p:txBody>
      </p:sp>
      <p:graphicFrame>
        <p:nvGraphicFramePr>
          <p:cNvPr id="9" name="Diagram 8"/>
          <p:cNvGraphicFramePr/>
          <p:nvPr>
            <p:extLst>
              <p:ext uri="{D42A27DB-BD31-4B8C-83A1-F6EECF244321}">
                <p14:modId xmlns:p14="http://schemas.microsoft.com/office/powerpoint/2010/main" val="235876308"/>
              </p:ext>
            </p:extLst>
          </p:nvPr>
        </p:nvGraphicFramePr>
        <p:xfrm>
          <a:off x="2971800" y="1295400"/>
          <a:ext cx="365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72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17365121"/>
              </p:ext>
            </p:extLst>
          </p:nvPr>
        </p:nvGraphicFramePr>
        <p:xfrm>
          <a:off x="762000" y="1117600"/>
          <a:ext cx="77724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a:t>
            </a:r>
            <a:r>
              <a:rPr lang="hi-IN" sz="3200" b="1" u="sng" dirty="0">
                <a:latin typeface="Lucida Calligraphy" pitchFamily="66" charset="0"/>
              </a:rPr>
              <a:t>नाटक </a:t>
            </a:r>
            <a:r>
              <a:rPr lang="en-US" sz="3200" b="1" u="sng" dirty="0" smtClean="0"/>
              <a:t>-</a:t>
            </a:r>
            <a:r>
              <a:rPr lang="hi-IN" sz="3200" b="1" u="sng" dirty="0">
                <a:latin typeface="Lucida Calligraphy" pitchFamily="66" charset="0"/>
              </a:rPr>
              <a:t>शिक्षण की प्रमुख विधियाँ </a:t>
            </a:r>
            <a:endParaRPr lang="en-US" sz="3200" b="1" u="sng" dirty="0">
              <a:latin typeface="Lucida Calligraphy" pitchFamily="66" charset="0"/>
            </a:endParaRPr>
          </a:p>
        </p:txBody>
      </p:sp>
    </p:spTree>
    <p:extLst>
      <p:ext uri="{BB962C8B-B14F-4D97-AF65-F5344CB8AC3E}">
        <p14:creationId xmlns:p14="http://schemas.microsoft.com/office/powerpoint/2010/main" val="418225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393092826"/>
              </p:ext>
            </p:extLst>
          </p:nvPr>
        </p:nvGraphicFramePr>
        <p:xfrm>
          <a:off x="762000" y="1117600"/>
          <a:ext cx="77724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a:t>
            </a:r>
            <a:r>
              <a:rPr lang="hi-IN" sz="3200" b="1" u="sng" dirty="0">
                <a:latin typeface="Lucida Calligraphy" pitchFamily="66" charset="0"/>
              </a:rPr>
              <a:t>नाटक </a:t>
            </a:r>
            <a:r>
              <a:rPr lang="en-US" sz="3200" b="1" u="sng" dirty="0" smtClean="0"/>
              <a:t>-</a:t>
            </a:r>
            <a:r>
              <a:rPr lang="hi-IN" sz="3200" b="1" u="sng" dirty="0">
                <a:latin typeface="Lucida Calligraphy" pitchFamily="66" charset="0"/>
              </a:rPr>
              <a:t>शिक्षण की प्रमुख विधियाँ </a:t>
            </a:r>
            <a:endParaRPr lang="en-US" sz="3200" b="1" u="sng" dirty="0">
              <a:latin typeface="Lucida Calligraphy" pitchFamily="66" charset="0"/>
            </a:endParaRPr>
          </a:p>
        </p:txBody>
      </p:sp>
    </p:spTree>
    <p:extLst>
      <p:ext uri="{BB962C8B-B14F-4D97-AF65-F5344CB8AC3E}">
        <p14:creationId xmlns:p14="http://schemas.microsoft.com/office/powerpoint/2010/main" val="1349461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45594380"/>
              </p:ext>
            </p:extLst>
          </p:nvPr>
        </p:nvGraphicFramePr>
        <p:xfrm>
          <a:off x="762000" y="1117600"/>
          <a:ext cx="77724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a:t>
            </a:r>
            <a:r>
              <a:rPr lang="hi-IN" sz="3200" b="1" u="sng" dirty="0">
                <a:latin typeface="Lucida Calligraphy" pitchFamily="66" charset="0"/>
              </a:rPr>
              <a:t>नाटक </a:t>
            </a:r>
            <a:r>
              <a:rPr lang="en-US" sz="3200" b="1" u="sng" dirty="0" smtClean="0"/>
              <a:t>-</a:t>
            </a:r>
            <a:r>
              <a:rPr lang="hi-IN" sz="3200" b="1" u="sng" dirty="0">
                <a:latin typeface="Lucida Calligraphy" pitchFamily="66" charset="0"/>
              </a:rPr>
              <a:t>शिक्षण की प्रमुख विधियाँ </a:t>
            </a:r>
            <a:endParaRPr lang="en-US" sz="3200" b="1" u="sng" dirty="0">
              <a:latin typeface="Lucida Calligraphy" pitchFamily="66" charset="0"/>
            </a:endParaRPr>
          </a:p>
        </p:txBody>
      </p:sp>
    </p:spTree>
    <p:extLst>
      <p:ext uri="{BB962C8B-B14F-4D97-AF65-F5344CB8AC3E}">
        <p14:creationId xmlns:p14="http://schemas.microsoft.com/office/powerpoint/2010/main" val="172608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576994778"/>
              </p:ext>
            </p:extLst>
          </p:nvPr>
        </p:nvGraphicFramePr>
        <p:xfrm>
          <a:off x="762000" y="1117600"/>
          <a:ext cx="77724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0" y="0"/>
            <a:ext cx="9144000" cy="838200"/>
          </a:xfrm>
          <a:prstGeom prst="round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3200" b="1" u="sng" dirty="0">
                <a:latin typeface="Lucida Calligraphy" pitchFamily="66" charset="0"/>
              </a:rPr>
              <a:t>हिन्दी </a:t>
            </a:r>
            <a:r>
              <a:rPr lang="hi-IN" sz="3200" b="1" u="sng" dirty="0">
                <a:latin typeface="Lucida Calligraphy" pitchFamily="66" charset="0"/>
              </a:rPr>
              <a:t>नाटक </a:t>
            </a:r>
            <a:r>
              <a:rPr lang="en-US" sz="3200" b="1" u="sng" dirty="0" smtClean="0"/>
              <a:t>-</a:t>
            </a:r>
            <a:r>
              <a:rPr lang="hi-IN" sz="3200" b="1" u="sng" dirty="0">
                <a:latin typeface="Lucida Calligraphy" pitchFamily="66" charset="0"/>
              </a:rPr>
              <a:t>शिक्षण की प्रमुख विधियाँ </a:t>
            </a:r>
            <a:endParaRPr lang="en-US" sz="3200" b="1" u="sng" dirty="0">
              <a:latin typeface="Lucida Calligraphy" pitchFamily="66" charset="0"/>
            </a:endParaRPr>
          </a:p>
        </p:txBody>
      </p:sp>
    </p:spTree>
    <p:extLst>
      <p:ext uri="{BB962C8B-B14F-4D97-AF65-F5344CB8AC3E}">
        <p14:creationId xmlns:p14="http://schemas.microsoft.com/office/powerpoint/2010/main" val="11331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960" t="28831" r="42304" b="47656"/>
          <a:stretch/>
        </p:blipFill>
        <p:spPr bwMode="auto">
          <a:xfrm>
            <a:off x="1484671" y="76200"/>
            <a:ext cx="6059129" cy="42672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0" y="4201537"/>
            <a:ext cx="9144000" cy="2656463"/>
            <a:chOff x="-152400" y="4201537"/>
            <a:chExt cx="9296400" cy="2656463"/>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01537"/>
              <a:ext cx="9296400" cy="2656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55089" t="26008" r="5352" b="49597"/>
            <a:stretch/>
          </p:blipFill>
          <p:spPr bwMode="auto">
            <a:xfrm>
              <a:off x="2045812" y="5029200"/>
              <a:ext cx="4958080" cy="1022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grpSp>
    </p:spTree>
    <p:extLst>
      <p:ext uri="{BB962C8B-B14F-4D97-AF65-F5344CB8AC3E}">
        <p14:creationId xmlns:p14="http://schemas.microsoft.com/office/powerpoint/2010/main" val="1385896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3000"/>
                                        <p:tgtEl>
                                          <p:spTgt spid="7"/>
                                        </p:tgtEl>
                                      </p:cBhvr>
                                    </p:animEffect>
                                    <p:anim calcmode="lin" valueType="num">
                                      <p:cBhvr>
                                        <p:cTn id="7" dur="3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000"/>
                                        <p:tgtEl>
                                          <p:spTgt spid="7"/>
                                        </p:tgtEl>
                                        <p:attrNameLst>
                                          <p:attrName>ppt_h</p:attrName>
                                        </p:attrNameLst>
                                      </p:cBhvr>
                                      <p:tavLst>
                                        <p:tav tm="0">
                                          <p:val>
                                            <p:strVal val="ppt_h"/>
                                          </p:val>
                                        </p:tav>
                                        <p:tav tm="100000">
                                          <p:val>
                                            <p:strVal val="ppt_h"/>
                                          </p:val>
                                        </p:tav>
                                      </p:tavLst>
                                    </p:anim>
                                    <p:set>
                                      <p:cBhvr>
                                        <p:cTn id="9" dur="1" fill="hold">
                                          <p:stCondLst>
                                            <p:cond delay="2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11578255</TotalTime>
  <Words>467</Words>
  <Application>Microsoft Office PowerPoint</Application>
  <PresentationFormat>On-screen Show (4:3)</PresentationFormat>
  <Paragraphs>43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dc:creator>
  <cp:lastModifiedBy>abhi</cp:lastModifiedBy>
  <cp:revision>155</cp:revision>
  <dcterms:created xsi:type="dcterms:W3CDTF">2006-08-16T00:00:00Z</dcterms:created>
  <dcterms:modified xsi:type="dcterms:W3CDTF">2023-02-20T03:34:04Z</dcterms:modified>
</cp:coreProperties>
</file>