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94" r:id="rId2"/>
    <p:sldId id="277" r:id="rId3"/>
    <p:sldId id="295" r:id="rId4"/>
    <p:sldId id="279" r:id="rId5"/>
    <p:sldId id="296" r:id="rId6"/>
    <p:sldId id="297" r:id="rId7"/>
    <p:sldId id="298" r:id="rId8"/>
    <p:sldId id="299" r:id="rId9"/>
    <p:sldId id="300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5" autoAdjust="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E4F69-C50D-492A-A90C-D4995B4AAB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25E417-41BE-4A00-A3D5-D13C13DF741B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वैदिक संस्कृत</a:t>
          </a:r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AD6B35F9-F026-446F-B463-0E7B529EB38B}" type="parTrans" cxnId="{67EE6F81-5F95-45C4-92B1-58116AD3BB7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14B37A75-1983-4F70-B3A2-5A568C0205B7}" type="sibTrans" cxnId="{67EE6F81-5F95-45C4-92B1-58116AD3BB7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83DAA9E1-91F5-435A-B3CC-AC827A6453FA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लौकिक संस्कृत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A39F5193-E435-40B8-B5ED-1079A4FF681A}" type="parTrans" cxnId="{C82B7A39-6304-4D5C-A6BE-486AF3775F6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B3308A3F-824C-4744-B07B-E84EB5457F25}" type="sibTrans" cxnId="{C82B7A39-6304-4D5C-A6BE-486AF3775F6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338A4E4E-497C-4C24-B855-29EDE4DF8690}">
      <dgm:prSet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1. 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प्राचीन भाषा काल (1500 ई. पूर्व से 500 ई. पूर्व तक)</a:t>
          </a:r>
          <a:endParaRPr lang="en-US" sz="1600" b="1" dirty="0" smtClean="0">
            <a:solidFill>
              <a:schemeClr val="tx1"/>
            </a:solidFill>
            <a:latin typeface="Arial Black" pitchFamily="34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BE52F0F-AD78-445E-A55A-1A16F9263A07}" type="parTrans" cxnId="{96B06426-9EC3-4B66-9835-A7C96EF7338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90EC0E89-CC63-4812-9DC2-8D8D6BB4265B}" type="sibTrans" cxnId="{96B06426-9EC3-4B66-9835-A7C96EF7338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AF3C8BF5-2EA1-42FC-AFB0-D7AF398A58B0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2. मध्यकालीन भाषा काल (500 ई. पूर्व से 1000 ई. तक) 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8E36C1B8-43A5-4109-BCAA-73FA1607A89E}" type="parTrans" cxnId="{22B40BB5-E445-413D-8691-5DEF7C7DA3C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A76CB61B-0E1E-4459-B15C-5503437FD28A}" type="sibTrans" cxnId="{22B40BB5-E445-413D-8691-5DEF7C7DA3C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08AD65E9-85D2-4E85-A6A4-66CB82E07F98}">
      <dgm:prSet phldrT="[Text]" custT="1"/>
      <dgm:spPr>
        <a:solidFill>
          <a:schemeClr val="accent3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3. आधुनिक भाषा काल (1000 ई. से अब तक)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CC7DEF9A-EFBD-4E93-82D7-5E363452AF84}" type="parTrans" cxnId="{656090C6-AA77-4413-8BE0-60322ED0F22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DCA5D96D-7001-4D8B-B1DD-353F5C9F4E3B}" type="sibTrans" cxnId="{656090C6-AA77-4413-8BE0-60322ED0F220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8B77F146-4BEB-4D51-9EB1-CD3180BBD933}">
      <dgm:prSet phldrT="[Tex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हिन्दीतर वर्ग इसके अन्तर्गत सिन्धी, पंजाबी, मराठी, गुज </a:t>
          </a:r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आदि भाषाएं आती हैं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52B92E9C-0DF7-4B57-8BDB-7937324F23A2}" type="parTrans" cxnId="{0615A885-EDCB-415B-989E-059E68AC8C9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05F0DFCB-B13A-45C3-9570-56C7E01947B2}" type="sibTrans" cxnId="{0615A885-EDCB-415B-989E-059E68AC8C9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C0CCCF68-298F-49F0-A8DC-1C42A07BB8C9}">
      <dgm:prSet phldrT="[Text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dirty="0" smtClean="0">
              <a:solidFill>
                <a:schemeClr val="tx1"/>
              </a:solidFill>
              <a:latin typeface="Arial Black" pitchFamily="34" charset="0"/>
            </a:rPr>
            <a:t>हिन्दी वर्ग-इसके अन्तर्गत राजस्थानी वंश हिन्दी,</a:t>
          </a:r>
          <a:r>
            <a:rPr lang="en-US" sz="1600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hi-IN" sz="1600" b="1" dirty="0" smtClean="0">
              <a:solidFill>
                <a:schemeClr val="tx1"/>
              </a:solidFill>
            </a:rPr>
            <a:t>पश्चिमी हिन्दी, पूर्वी हिन्दी बिहारी आदि </a:t>
          </a:r>
          <a:r>
            <a:rPr lang="en-US" sz="1600" b="1" dirty="0" smtClean="0">
              <a:solidFill>
                <a:schemeClr val="tx1"/>
              </a:solidFill>
            </a:rPr>
            <a:t>	</a:t>
          </a:r>
          <a:r>
            <a:rPr lang="hi-IN" sz="1600" b="1" dirty="0" smtClean="0">
              <a:solidFill>
                <a:schemeClr val="tx1"/>
              </a:solidFill>
            </a:rPr>
            <a:t>भाषाएं आती है।</a:t>
          </a:r>
          <a:endParaRPr lang="en-US" sz="1600" b="1" dirty="0">
            <a:solidFill>
              <a:schemeClr val="tx1"/>
            </a:solidFill>
            <a:latin typeface="Arial Black" pitchFamily="34" charset="0"/>
          </a:endParaRPr>
        </a:p>
      </dgm:t>
    </dgm:pt>
    <dgm:pt modelId="{3BA1B275-8685-4FE1-AE93-1003FCC9D7A1}" type="parTrans" cxnId="{51103E7C-D0C5-4328-94E0-13122CEBFA2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AE6DC29F-DAB6-42AF-A3D3-E6DDE77C24BA}" type="sibTrans" cxnId="{51103E7C-D0C5-4328-94E0-13122CEBFA2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Arial Black" pitchFamily="34" charset="0"/>
          </a:endParaRPr>
        </a:p>
      </dgm:t>
    </dgm:pt>
    <dgm:pt modelId="{39BC66BE-67CD-44F8-965A-CA7443B5D4D4}" type="pres">
      <dgm:prSet presAssocID="{4B6E4F69-C50D-492A-A90C-D4995B4AAB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84DEA-F622-4A5F-ABB2-F58C46F127EB}" type="pres">
      <dgm:prSet presAssocID="{338A4E4E-497C-4C24-B855-29EDE4DF869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2BB6-73E0-456C-9082-0161364D7126}" type="pres">
      <dgm:prSet presAssocID="{90EC0E89-CC63-4812-9DC2-8D8D6BB4265B}" presName="spacer" presStyleCnt="0"/>
      <dgm:spPr/>
      <dgm:t>
        <a:bodyPr/>
        <a:lstStyle/>
        <a:p>
          <a:endParaRPr lang="en-US"/>
        </a:p>
      </dgm:t>
    </dgm:pt>
    <dgm:pt modelId="{CE080E08-0078-4E9A-958C-E3D25E1551C1}" type="pres">
      <dgm:prSet presAssocID="{6325E417-41BE-4A00-A3D5-D13C13DF741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21AED-2E65-4FC9-BA06-0D49AB27BF5A}" type="pres">
      <dgm:prSet presAssocID="{14B37A75-1983-4F70-B3A2-5A568C0205B7}" presName="spacer" presStyleCnt="0"/>
      <dgm:spPr/>
      <dgm:t>
        <a:bodyPr/>
        <a:lstStyle/>
        <a:p>
          <a:endParaRPr lang="en-US"/>
        </a:p>
      </dgm:t>
    </dgm:pt>
    <dgm:pt modelId="{86871EC9-61C8-4D37-B4B9-4DD90BD41BB3}" type="pres">
      <dgm:prSet presAssocID="{83DAA9E1-91F5-435A-B3CC-AC827A6453F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80FC0-3B3C-4458-A9E9-A0D1DD528232}" type="pres">
      <dgm:prSet presAssocID="{B3308A3F-824C-4744-B07B-E84EB5457F25}" presName="spacer" presStyleCnt="0"/>
      <dgm:spPr/>
      <dgm:t>
        <a:bodyPr/>
        <a:lstStyle/>
        <a:p>
          <a:endParaRPr lang="en-US"/>
        </a:p>
      </dgm:t>
    </dgm:pt>
    <dgm:pt modelId="{B89FDCE7-95B5-48CA-B7FC-1A69189A2256}" type="pres">
      <dgm:prSet presAssocID="{AF3C8BF5-2EA1-42FC-AFB0-D7AF398A58B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BF37-7E49-4594-A38F-C418F4153190}" type="pres">
      <dgm:prSet presAssocID="{A76CB61B-0E1E-4459-B15C-5503437FD28A}" presName="spacer" presStyleCnt="0"/>
      <dgm:spPr/>
      <dgm:t>
        <a:bodyPr/>
        <a:lstStyle/>
        <a:p>
          <a:endParaRPr lang="en-US"/>
        </a:p>
      </dgm:t>
    </dgm:pt>
    <dgm:pt modelId="{B355EA2E-366C-4426-ABE7-5908C90D2BC6}" type="pres">
      <dgm:prSet presAssocID="{08AD65E9-85D2-4E85-A6A4-66CB82E07F9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E70630-16EF-4114-B200-274E1CB7ABEC}" type="pres">
      <dgm:prSet presAssocID="{DCA5D96D-7001-4D8B-B1DD-353F5C9F4E3B}" presName="spacer" presStyleCnt="0"/>
      <dgm:spPr/>
      <dgm:t>
        <a:bodyPr/>
        <a:lstStyle/>
        <a:p>
          <a:endParaRPr lang="en-US"/>
        </a:p>
      </dgm:t>
    </dgm:pt>
    <dgm:pt modelId="{33779B8D-B1F8-47A0-85F8-A4CC314F7154}" type="pres">
      <dgm:prSet presAssocID="{8B77F146-4BEB-4D51-9EB1-CD3180BBD93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FFCCC-972A-431F-A13D-3F1657FA9E0D}" type="pres">
      <dgm:prSet presAssocID="{05F0DFCB-B13A-45C3-9570-56C7E01947B2}" presName="spacer" presStyleCnt="0"/>
      <dgm:spPr/>
      <dgm:t>
        <a:bodyPr/>
        <a:lstStyle/>
        <a:p>
          <a:endParaRPr lang="en-US"/>
        </a:p>
      </dgm:t>
    </dgm:pt>
    <dgm:pt modelId="{0483CBEA-97C6-49DC-A612-53874AF30EDF}" type="pres">
      <dgm:prSet presAssocID="{C0CCCF68-298F-49F0-A8DC-1C42A07BB8C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6090C6-AA77-4413-8BE0-60322ED0F220}" srcId="{4B6E4F69-C50D-492A-A90C-D4995B4AAB9F}" destId="{08AD65E9-85D2-4E85-A6A4-66CB82E07F98}" srcOrd="4" destOrd="0" parTransId="{CC7DEF9A-EFBD-4E93-82D7-5E363452AF84}" sibTransId="{DCA5D96D-7001-4D8B-B1DD-353F5C9F4E3B}"/>
    <dgm:cxn modelId="{75549E67-2C60-4AEB-BE76-7B751E173A91}" type="presOf" srcId="{83DAA9E1-91F5-435A-B3CC-AC827A6453FA}" destId="{86871EC9-61C8-4D37-B4B9-4DD90BD41BB3}" srcOrd="0" destOrd="0" presId="urn:microsoft.com/office/officeart/2005/8/layout/vList2"/>
    <dgm:cxn modelId="{27F65819-6745-4E27-B5F0-B0721D7C4633}" type="presOf" srcId="{AF3C8BF5-2EA1-42FC-AFB0-D7AF398A58B0}" destId="{B89FDCE7-95B5-48CA-B7FC-1A69189A2256}" srcOrd="0" destOrd="0" presId="urn:microsoft.com/office/officeart/2005/8/layout/vList2"/>
    <dgm:cxn modelId="{22B40BB5-E445-413D-8691-5DEF7C7DA3C9}" srcId="{4B6E4F69-C50D-492A-A90C-D4995B4AAB9F}" destId="{AF3C8BF5-2EA1-42FC-AFB0-D7AF398A58B0}" srcOrd="3" destOrd="0" parTransId="{8E36C1B8-43A5-4109-BCAA-73FA1607A89E}" sibTransId="{A76CB61B-0E1E-4459-B15C-5503437FD28A}"/>
    <dgm:cxn modelId="{0615A885-EDCB-415B-989E-059E68AC8C9B}" srcId="{4B6E4F69-C50D-492A-A90C-D4995B4AAB9F}" destId="{8B77F146-4BEB-4D51-9EB1-CD3180BBD933}" srcOrd="5" destOrd="0" parTransId="{52B92E9C-0DF7-4B57-8BDB-7937324F23A2}" sibTransId="{05F0DFCB-B13A-45C3-9570-56C7E01947B2}"/>
    <dgm:cxn modelId="{D52E2262-B010-4610-94A7-004D27B623BB}" type="presOf" srcId="{4B6E4F69-C50D-492A-A90C-D4995B4AAB9F}" destId="{39BC66BE-67CD-44F8-965A-CA7443B5D4D4}" srcOrd="0" destOrd="0" presId="urn:microsoft.com/office/officeart/2005/8/layout/vList2"/>
    <dgm:cxn modelId="{51103E7C-D0C5-4328-94E0-13122CEBFA2E}" srcId="{4B6E4F69-C50D-492A-A90C-D4995B4AAB9F}" destId="{C0CCCF68-298F-49F0-A8DC-1C42A07BB8C9}" srcOrd="6" destOrd="0" parTransId="{3BA1B275-8685-4FE1-AE93-1003FCC9D7A1}" sibTransId="{AE6DC29F-DAB6-42AF-A3D3-E6DDE77C24BA}"/>
    <dgm:cxn modelId="{307D42CE-B8B6-4918-B6D9-C0D6D1CCC8ED}" type="presOf" srcId="{08AD65E9-85D2-4E85-A6A4-66CB82E07F98}" destId="{B355EA2E-366C-4426-ABE7-5908C90D2BC6}" srcOrd="0" destOrd="0" presId="urn:microsoft.com/office/officeart/2005/8/layout/vList2"/>
    <dgm:cxn modelId="{C82B7A39-6304-4D5C-A6BE-486AF3775F60}" srcId="{4B6E4F69-C50D-492A-A90C-D4995B4AAB9F}" destId="{83DAA9E1-91F5-435A-B3CC-AC827A6453FA}" srcOrd="2" destOrd="0" parTransId="{A39F5193-E435-40B8-B5ED-1079A4FF681A}" sibTransId="{B3308A3F-824C-4744-B07B-E84EB5457F25}"/>
    <dgm:cxn modelId="{10DE8888-0596-40BE-B34D-1EE80D141C65}" type="presOf" srcId="{338A4E4E-497C-4C24-B855-29EDE4DF8690}" destId="{9D784DEA-F622-4A5F-ABB2-F58C46F127EB}" srcOrd="0" destOrd="0" presId="urn:microsoft.com/office/officeart/2005/8/layout/vList2"/>
    <dgm:cxn modelId="{11B7447C-160A-4EE4-9FC4-A5B3650DC49B}" type="presOf" srcId="{6325E417-41BE-4A00-A3D5-D13C13DF741B}" destId="{CE080E08-0078-4E9A-958C-E3D25E1551C1}" srcOrd="0" destOrd="0" presId="urn:microsoft.com/office/officeart/2005/8/layout/vList2"/>
    <dgm:cxn modelId="{1D8D57D4-EFD6-46FF-8FEE-ECE8F8F9EC9B}" type="presOf" srcId="{C0CCCF68-298F-49F0-A8DC-1C42A07BB8C9}" destId="{0483CBEA-97C6-49DC-A612-53874AF30EDF}" srcOrd="0" destOrd="0" presId="urn:microsoft.com/office/officeart/2005/8/layout/vList2"/>
    <dgm:cxn modelId="{E941E7C9-A7E8-42A7-AB5E-C0B099700509}" type="presOf" srcId="{8B77F146-4BEB-4D51-9EB1-CD3180BBD933}" destId="{33779B8D-B1F8-47A0-85F8-A4CC314F7154}" srcOrd="0" destOrd="0" presId="urn:microsoft.com/office/officeart/2005/8/layout/vList2"/>
    <dgm:cxn modelId="{96B06426-9EC3-4B66-9835-A7C96EF7338F}" srcId="{4B6E4F69-C50D-492A-A90C-D4995B4AAB9F}" destId="{338A4E4E-497C-4C24-B855-29EDE4DF8690}" srcOrd="0" destOrd="0" parTransId="{DBE52F0F-AD78-445E-A55A-1A16F9263A07}" sibTransId="{90EC0E89-CC63-4812-9DC2-8D8D6BB4265B}"/>
    <dgm:cxn modelId="{67EE6F81-5F95-45C4-92B1-58116AD3BB70}" srcId="{4B6E4F69-C50D-492A-A90C-D4995B4AAB9F}" destId="{6325E417-41BE-4A00-A3D5-D13C13DF741B}" srcOrd="1" destOrd="0" parTransId="{AD6B35F9-F026-446F-B463-0E7B529EB38B}" sibTransId="{14B37A75-1983-4F70-B3A2-5A568C0205B7}"/>
    <dgm:cxn modelId="{C1E1B1FD-46C3-4AF0-95CA-00164EB86B70}" type="presParOf" srcId="{39BC66BE-67CD-44F8-965A-CA7443B5D4D4}" destId="{9D784DEA-F622-4A5F-ABB2-F58C46F127EB}" srcOrd="0" destOrd="0" presId="urn:microsoft.com/office/officeart/2005/8/layout/vList2"/>
    <dgm:cxn modelId="{B62CC2D3-1C43-46D0-AD15-A81C8F22CEA8}" type="presParOf" srcId="{39BC66BE-67CD-44F8-965A-CA7443B5D4D4}" destId="{BF102BB6-73E0-456C-9082-0161364D7126}" srcOrd="1" destOrd="0" presId="urn:microsoft.com/office/officeart/2005/8/layout/vList2"/>
    <dgm:cxn modelId="{41335AC4-EC8F-4348-9850-252FD31FD2EF}" type="presParOf" srcId="{39BC66BE-67CD-44F8-965A-CA7443B5D4D4}" destId="{CE080E08-0078-4E9A-958C-E3D25E1551C1}" srcOrd="2" destOrd="0" presId="urn:microsoft.com/office/officeart/2005/8/layout/vList2"/>
    <dgm:cxn modelId="{6813F06F-7024-436E-9ED9-76AC56573E48}" type="presParOf" srcId="{39BC66BE-67CD-44F8-965A-CA7443B5D4D4}" destId="{85C21AED-2E65-4FC9-BA06-0D49AB27BF5A}" srcOrd="3" destOrd="0" presId="urn:microsoft.com/office/officeart/2005/8/layout/vList2"/>
    <dgm:cxn modelId="{89064F12-D692-463C-A4A7-3D7B0995EC90}" type="presParOf" srcId="{39BC66BE-67CD-44F8-965A-CA7443B5D4D4}" destId="{86871EC9-61C8-4D37-B4B9-4DD90BD41BB3}" srcOrd="4" destOrd="0" presId="urn:microsoft.com/office/officeart/2005/8/layout/vList2"/>
    <dgm:cxn modelId="{2C60CF57-F98C-48AA-9B44-E19FDC2259D6}" type="presParOf" srcId="{39BC66BE-67CD-44F8-965A-CA7443B5D4D4}" destId="{8E380FC0-3B3C-4458-A9E9-A0D1DD528232}" srcOrd="5" destOrd="0" presId="urn:microsoft.com/office/officeart/2005/8/layout/vList2"/>
    <dgm:cxn modelId="{DA52BFB9-7EE8-441D-A637-BE15E557559C}" type="presParOf" srcId="{39BC66BE-67CD-44F8-965A-CA7443B5D4D4}" destId="{B89FDCE7-95B5-48CA-B7FC-1A69189A2256}" srcOrd="6" destOrd="0" presId="urn:microsoft.com/office/officeart/2005/8/layout/vList2"/>
    <dgm:cxn modelId="{52517BF8-0B0C-4A86-918D-9443EF98981A}" type="presParOf" srcId="{39BC66BE-67CD-44F8-965A-CA7443B5D4D4}" destId="{C0D2BF37-7E49-4594-A38F-C418F4153190}" srcOrd="7" destOrd="0" presId="urn:microsoft.com/office/officeart/2005/8/layout/vList2"/>
    <dgm:cxn modelId="{E6813996-C84F-46D6-9DB8-07B4061E5AFA}" type="presParOf" srcId="{39BC66BE-67CD-44F8-965A-CA7443B5D4D4}" destId="{B355EA2E-366C-4426-ABE7-5908C90D2BC6}" srcOrd="8" destOrd="0" presId="urn:microsoft.com/office/officeart/2005/8/layout/vList2"/>
    <dgm:cxn modelId="{6CE695F7-6FE0-43CF-BAD3-436859F5A524}" type="presParOf" srcId="{39BC66BE-67CD-44F8-965A-CA7443B5D4D4}" destId="{35E70630-16EF-4114-B200-274E1CB7ABEC}" srcOrd="9" destOrd="0" presId="urn:microsoft.com/office/officeart/2005/8/layout/vList2"/>
    <dgm:cxn modelId="{E920E4BB-E79B-43DF-A54A-0E61E45217F0}" type="presParOf" srcId="{39BC66BE-67CD-44F8-965A-CA7443B5D4D4}" destId="{33779B8D-B1F8-47A0-85F8-A4CC314F7154}" srcOrd="10" destOrd="0" presId="urn:microsoft.com/office/officeart/2005/8/layout/vList2"/>
    <dgm:cxn modelId="{DB96E70D-1C3E-404C-AB91-21E804FE1096}" type="presParOf" srcId="{39BC66BE-67CD-44F8-965A-CA7443B5D4D4}" destId="{928FFCCC-972A-431F-A13D-3F1657FA9E0D}" srcOrd="11" destOrd="0" presId="urn:microsoft.com/office/officeart/2005/8/layout/vList2"/>
    <dgm:cxn modelId="{750871E3-7316-498C-A203-4178AC34E0BC}" type="presParOf" srcId="{39BC66BE-67CD-44F8-965A-CA7443B5D4D4}" destId="{0483CBEA-97C6-49DC-A612-53874AF30ED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69FD6-10E7-4EB5-B2C9-52C4036CD13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F1951-FD1F-4F01-89C0-CF58C6BAFBB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1</a:t>
          </a:r>
          <a:endParaRPr lang="en-US" sz="1800" dirty="0"/>
        </a:p>
      </dgm:t>
    </dgm:pt>
    <dgm:pt modelId="{8276FF24-DDB7-408F-B1BF-D786F4069B16}" type="parTrans" cxnId="{780EE91E-8F23-4177-ADFD-F40096A2518C}">
      <dgm:prSet/>
      <dgm:spPr/>
      <dgm:t>
        <a:bodyPr/>
        <a:lstStyle/>
        <a:p>
          <a:endParaRPr lang="en-US" sz="1800"/>
        </a:p>
      </dgm:t>
    </dgm:pt>
    <dgm:pt modelId="{37F154CC-786E-4A6F-AF5B-AA5F77867735}" type="sibTrans" cxnId="{780EE91E-8F23-4177-ADFD-F40096A2518C}">
      <dgm:prSet/>
      <dgm:spPr/>
      <dgm:t>
        <a:bodyPr/>
        <a:lstStyle/>
        <a:p>
          <a:endParaRPr lang="en-US" sz="1800"/>
        </a:p>
      </dgm:t>
    </dgm:pt>
    <dgm:pt modelId="{2A162E15-10F1-4AEC-A020-D7705614F502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i-IN" sz="1800" dirty="0" smtClean="0"/>
            <a:t>हिन्दी योगात्मक भाषा है। इसमें विभक्तियों का स्वतंत्र प्रयोग किया जाता है। </a:t>
          </a:r>
          <a:endParaRPr lang="en-US" sz="1800" dirty="0"/>
        </a:p>
      </dgm:t>
    </dgm:pt>
    <dgm:pt modelId="{C0378545-0C64-4960-8E56-F36135AF586E}" type="parTrans" cxnId="{9019954F-8906-4782-8E6F-5ADB4FAB9E21}">
      <dgm:prSet/>
      <dgm:spPr/>
      <dgm:t>
        <a:bodyPr/>
        <a:lstStyle/>
        <a:p>
          <a:endParaRPr lang="en-US" sz="1800"/>
        </a:p>
      </dgm:t>
    </dgm:pt>
    <dgm:pt modelId="{B94DBFCC-DCA5-4D09-8D9F-40493A8AC5CF}" type="sibTrans" cxnId="{9019954F-8906-4782-8E6F-5ADB4FAB9E21}">
      <dgm:prSet/>
      <dgm:spPr/>
      <dgm:t>
        <a:bodyPr/>
        <a:lstStyle/>
        <a:p>
          <a:endParaRPr lang="en-US" sz="1800"/>
        </a:p>
      </dgm:t>
    </dgm:pt>
    <dgm:pt modelId="{C51DA81C-C593-4652-9069-CCC59899889C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2</a:t>
          </a:r>
          <a:endParaRPr lang="en-US" sz="1800" dirty="0"/>
        </a:p>
      </dgm:t>
    </dgm:pt>
    <dgm:pt modelId="{536F397A-A87B-419D-992C-EDD3552BB2F6}" type="parTrans" cxnId="{966DBB96-520E-4F02-B58F-CD8068BFF0D4}">
      <dgm:prSet/>
      <dgm:spPr/>
      <dgm:t>
        <a:bodyPr/>
        <a:lstStyle/>
        <a:p>
          <a:endParaRPr lang="en-US" sz="1800"/>
        </a:p>
      </dgm:t>
    </dgm:pt>
    <dgm:pt modelId="{85C4A2F2-F39D-401B-8A1E-D5A4ADC31F83}" type="sibTrans" cxnId="{966DBB96-520E-4F02-B58F-CD8068BFF0D4}">
      <dgm:prSet/>
      <dgm:spPr/>
      <dgm:t>
        <a:bodyPr/>
        <a:lstStyle/>
        <a:p>
          <a:endParaRPr lang="en-US" sz="1800"/>
        </a:p>
      </dgm:t>
    </dgm:pt>
    <dgm:pt modelId="{102057CB-C89F-4CAE-AC9F-2206AB153E71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i-IN" sz="1800" dirty="0" smtClean="0"/>
            <a:t>हिन्दी भाषा का अपना ध्वनि विज्ञान है। इसमें स्वर एवं व्यन्जन वर्णों का विभाजन वैज्ञानिक ढंग से किया गया है।</a:t>
          </a:r>
          <a:endParaRPr lang="en-US" sz="1800" dirty="0"/>
        </a:p>
      </dgm:t>
    </dgm:pt>
    <dgm:pt modelId="{E8B8DB65-2764-48AF-993D-5290CCEAF7FD}" type="parTrans" cxnId="{2B947249-2B65-4FFD-93F6-40C0C33A774E}">
      <dgm:prSet/>
      <dgm:spPr/>
      <dgm:t>
        <a:bodyPr/>
        <a:lstStyle/>
        <a:p>
          <a:endParaRPr lang="en-US" sz="1800"/>
        </a:p>
      </dgm:t>
    </dgm:pt>
    <dgm:pt modelId="{B5F798AF-01C4-48AF-94B8-16550A88EC5F}" type="sibTrans" cxnId="{2B947249-2B65-4FFD-93F6-40C0C33A774E}">
      <dgm:prSet/>
      <dgm:spPr/>
      <dgm:t>
        <a:bodyPr/>
        <a:lstStyle/>
        <a:p>
          <a:endParaRPr lang="en-US" sz="1800"/>
        </a:p>
      </dgm:t>
    </dgm:pt>
    <dgm:pt modelId="{20A9E1AF-E23E-43F5-A915-877FE58667F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3</a:t>
          </a:r>
          <a:endParaRPr lang="en-US" sz="1800" dirty="0"/>
        </a:p>
      </dgm:t>
    </dgm:pt>
    <dgm:pt modelId="{BCBA8A80-5261-45EC-809B-B1A007669121}" type="parTrans" cxnId="{204D2E02-9685-4716-8382-BFDA7AF7B3C5}">
      <dgm:prSet/>
      <dgm:spPr/>
      <dgm:t>
        <a:bodyPr/>
        <a:lstStyle/>
        <a:p>
          <a:endParaRPr lang="en-US" sz="1800"/>
        </a:p>
      </dgm:t>
    </dgm:pt>
    <dgm:pt modelId="{6BAC81FF-7BA8-45C3-8B12-006C38893385}" type="sibTrans" cxnId="{204D2E02-9685-4716-8382-BFDA7AF7B3C5}">
      <dgm:prSet/>
      <dgm:spPr/>
      <dgm:t>
        <a:bodyPr/>
        <a:lstStyle/>
        <a:p>
          <a:endParaRPr lang="en-US" sz="1800"/>
        </a:p>
      </dgm:t>
    </dgm:pt>
    <dgm:pt modelId="{56A8AA95-2F6E-42AD-8DE9-08530D85B85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i-IN" sz="1800" dirty="0" smtClean="0"/>
            <a:t>हिन्दी भाषा में वर्णों का उच्चारण स्थान सुनिश्चित है और उनका उच्चारण भी निश्चित है क्योंकि इसमे एक ध्वनि के लिए एक हो चिह्न है।</a:t>
          </a:r>
          <a:endParaRPr lang="en-US" sz="1800" dirty="0"/>
        </a:p>
      </dgm:t>
    </dgm:pt>
    <dgm:pt modelId="{2F55CE11-49B8-4DE9-A898-43EE82B6E1E9}" type="parTrans" cxnId="{F2C0D19D-CB5F-4D3B-94E5-6CF078E50F3C}">
      <dgm:prSet/>
      <dgm:spPr/>
      <dgm:t>
        <a:bodyPr/>
        <a:lstStyle/>
        <a:p>
          <a:endParaRPr lang="en-US" sz="1800"/>
        </a:p>
      </dgm:t>
    </dgm:pt>
    <dgm:pt modelId="{911B0ABF-C592-422C-9412-10BEFF5A9B16}" type="sibTrans" cxnId="{F2C0D19D-CB5F-4D3B-94E5-6CF078E50F3C}">
      <dgm:prSet/>
      <dgm:spPr/>
      <dgm:t>
        <a:bodyPr/>
        <a:lstStyle/>
        <a:p>
          <a:endParaRPr lang="en-US" sz="1800"/>
        </a:p>
      </dgm:t>
    </dgm:pt>
    <dgm:pt modelId="{4D4034D5-73A4-4F5B-8B41-74092D91FCB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4</a:t>
          </a:r>
          <a:endParaRPr lang="en-US" sz="1800" dirty="0"/>
        </a:p>
      </dgm:t>
    </dgm:pt>
    <dgm:pt modelId="{3A07817B-FC3B-4D42-8052-2C81FE8935C3}" type="parTrans" cxnId="{3DD597FE-5FE8-4836-9C75-52A7F166069E}">
      <dgm:prSet/>
      <dgm:spPr/>
      <dgm:t>
        <a:bodyPr/>
        <a:lstStyle/>
        <a:p>
          <a:endParaRPr lang="en-US" sz="1800"/>
        </a:p>
      </dgm:t>
    </dgm:pt>
    <dgm:pt modelId="{6C68B025-2720-4323-8081-8204286CABC4}" type="sibTrans" cxnId="{3DD597FE-5FE8-4836-9C75-52A7F166069E}">
      <dgm:prSet/>
      <dgm:spPr/>
      <dgm:t>
        <a:bodyPr/>
        <a:lstStyle/>
        <a:p>
          <a:endParaRPr lang="en-US" sz="1800"/>
        </a:p>
      </dgm:t>
    </dgm:pt>
    <dgm:pt modelId="{14C66172-BF49-4258-8D95-E229BE176990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hi-IN" sz="1800" dirty="0" smtClean="0"/>
            <a:t>हिन्दी भाषा में शब्दों एवं ध्वनियों के उच्चारण की अपनी व्यवस्था है, जो पूर्णतः वैज्ञानिक है।</a:t>
          </a:r>
          <a:endParaRPr lang="en-US" sz="1800" dirty="0"/>
        </a:p>
      </dgm:t>
    </dgm:pt>
    <dgm:pt modelId="{5A2E4A3C-4225-4707-8E34-C68936889E1E}" type="parTrans" cxnId="{6773521E-4446-4991-AD3F-D9F1A12935C3}">
      <dgm:prSet/>
      <dgm:spPr/>
      <dgm:t>
        <a:bodyPr/>
        <a:lstStyle/>
        <a:p>
          <a:endParaRPr lang="en-US" sz="1800"/>
        </a:p>
      </dgm:t>
    </dgm:pt>
    <dgm:pt modelId="{BCF38A9C-1ED8-49B3-A1D5-FA512C92ED42}" type="sibTrans" cxnId="{6773521E-4446-4991-AD3F-D9F1A12935C3}">
      <dgm:prSet/>
      <dgm:spPr/>
      <dgm:t>
        <a:bodyPr/>
        <a:lstStyle/>
        <a:p>
          <a:endParaRPr lang="en-US" sz="1800"/>
        </a:p>
      </dgm:t>
    </dgm:pt>
    <dgm:pt modelId="{1276E44B-A526-4B64-9B85-B677E21B3294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sz="1800" dirty="0"/>
        </a:p>
      </dgm:t>
    </dgm:pt>
    <dgm:pt modelId="{5280F0D5-B109-45C3-A600-0AABF4101431}" type="parTrans" cxnId="{E5E28F22-3DFB-4CBF-9676-085D1E853340}">
      <dgm:prSet/>
      <dgm:spPr/>
      <dgm:t>
        <a:bodyPr/>
        <a:lstStyle/>
        <a:p>
          <a:endParaRPr lang="en-US" sz="1800"/>
        </a:p>
      </dgm:t>
    </dgm:pt>
    <dgm:pt modelId="{E88B126E-8594-41F2-BED9-33D3BA19E98F}" type="sibTrans" cxnId="{E5E28F22-3DFB-4CBF-9676-085D1E853340}">
      <dgm:prSet/>
      <dgm:spPr/>
      <dgm:t>
        <a:bodyPr/>
        <a:lstStyle/>
        <a:p>
          <a:endParaRPr lang="en-US" sz="1800"/>
        </a:p>
      </dgm:t>
    </dgm:pt>
    <dgm:pt modelId="{F6C2319A-612F-4211-B6D4-E2179A4C62B9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sz="1800" dirty="0"/>
        </a:p>
      </dgm:t>
    </dgm:pt>
    <dgm:pt modelId="{B4ADE580-EF6F-4913-BF06-31B8AF4662E4}" type="parTrans" cxnId="{202D9259-52B0-4656-BD1B-4691C81FA6CB}">
      <dgm:prSet/>
      <dgm:spPr/>
      <dgm:t>
        <a:bodyPr/>
        <a:lstStyle/>
        <a:p>
          <a:endParaRPr lang="en-US" sz="1600"/>
        </a:p>
      </dgm:t>
    </dgm:pt>
    <dgm:pt modelId="{7C54132C-AB8B-497A-BE82-29D90A7BAA6E}" type="sibTrans" cxnId="{202D9259-52B0-4656-BD1B-4691C81FA6CB}">
      <dgm:prSet/>
      <dgm:spPr/>
      <dgm:t>
        <a:bodyPr/>
        <a:lstStyle/>
        <a:p>
          <a:endParaRPr lang="en-US" sz="1600"/>
        </a:p>
      </dgm:t>
    </dgm:pt>
    <dgm:pt modelId="{8296A946-4E15-4CD4-B3CA-750C6EC87C3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5</a:t>
          </a:r>
          <a:endParaRPr lang="en-US" sz="1800" dirty="0"/>
        </a:p>
      </dgm:t>
    </dgm:pt>
    <dgm:pt modelId="{62B300B0-A82A-468F-831F-7DE2F52311B2}" type="parTrans" cxnId="{DFC3655B-8B97-466B-8430-C1C1DDBA18E9}">
      <dgm:prSet/>
      <dgm:spPr/>
      <dgm:t>
        <a:bodyPr/>
        <a:lstStyle/>
        <a:p>
          <a:endParaRPr lang="en-US"/>
        </a:p>
      </dgm:t>
    </dgm:pt>
    <dgm:pt modelId="{843F1A48-C632-45B2-98C7-F9337A9F8E72}" type="sibTrans" cxnId="{DFC3655B-8B97-466B-8430-C1C1DDBA18E9}">
      <dgm:prSet/>
      <dgm:spPr/>
      <dgm:t>
        <a:bodyPr/>
        <a:lstStyle/>
        <a:p>
          <a:endParaRPr lang="en-US"/>
        </a:p>
      </dgm:t>
    </dgm:pt>
    <dgm:pt modelId="{20DA28ED-F1EE-420B-A0B2-A905AC55D3E8}">
      <dgm:prSet/>
      <dgm:spPr/>
      <dgm:t>
        <a:bodyPr/>
        <a:lstStyle/>
        <a:p>
          <a:r>
            <a:rPr lang="hi-IN" dirty="0" smtClean="0"/>
            <a:t>हिन्दी भाषा का शब्द भण्डार अति व्यापक है। इसमें संस्कृत भाषा के तत्सम एवं तद्भव शब्दों के अतिरिक्तदेश एवं विदेशी शब्दों का बाहुल्य मिलता है</a:t>
          </a:r>
          <a:endParaRPr lang="en-US" dirty="0"/>
        </a:p>
      </dgm:t>
    </dgm:pt>
    <dgm:pt modelId="{0C3A77DE-F40C-4654-86F1-31CE315893FA}" type="parTrans" cxnId="{523E85C5-2001-4289-B2E5-AE8B3E512E00}">
      <dgm:prSet/>
      <dgm:spPr/>
      <dgm:t>
        <a:bodyPr/>
        <a:lstStyle/>
        <a:p>
          <a:endParaRPr lang="en-US"/>
        </a:p>
      </dgm:t>
    </dgm:pt>
    <dgm:pt modelId="{865B07EF-4823-4745-9A1E-4E204AAF7CCF}" type="sibTrans" cxnId="{523E85C5-2001-4289-B2E5-AE8B3E512E00}">
      <dgm:prSet/>
      <dgm:spPr/>
      <dgm:t>
        <a:bodyPr/>
        <a:lstStyle/>
        <a:p>
          <a:endParaRPr lang="en-US"/>
        </a:p>
      </dgm:t>
    </dgm:pt>
    <dgm:pt modelId="{26183FE2-1EC8-4F6A-AABB-09759AB931AB}" type="pres">
      <dgm:prSet presAssocID="{AEE69FD6-10E7-4EB5-B2C9-52C4036CD1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04C28F-5EBC-40FC-8580-43DAA566FAC5}" type="pres">
      <dgm:prSet presAssocID="{0B1F1951-FD1F-4F01-89C0-CF58C6BAFBBD}" presName="composite" presStyleCnt="0"/>
      <dgm:spPr/>
    </dgm:pt>
    <dgm:pt modelId="{20D970AF-C9EB-4852-8D1D-90564843C8D4}" type="pres">
      <dgm:prSet presAssocID="{0B1F1951-FD1F-4F01-89C0-CF58C6BAFBB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BF2E4-F3AE-455D-8EFE-D706BED51DF1}" type="pres">
      <dgm:prSet presAssocID="{0B1F1951-FD1F-4F01-89C0-CF58C6BAFBB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9D804-D443-4E05-86B5-799E53C1E2B5}" type="pres">
      <dgm:prSet presAssocID="{37F154CC-786E-4A6F-AF5B-AA5F77867735}" presName="sp" presStyleCnt="0"/>
      <dgm:spPr/>
    </dgm:pt>
    <dgm:pt modelId="{6AF27D4B-8273-4A75-8040-10C9EF781DB8}" type="pres">
      <dgm:prSet presAssocID="{C51DA81C-C593-4652-9069-CCC59899889C}" presName="composite" presStyleCnt="0"/>
      <dgm:spPr/>
    </dgm:pt>
    <dgm:pt modelId="{9CDA28BC-E212-4232-B9CA-2B66BE14785F}" type="pres">
      <dgm:prSet presAssocID="{C51DA81C-C593-4652-9069-CCC59899889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82EED-CD2B-4A34-A2B9-198E1F4CC476}" type="pres">
      <dgm:prSet presAssocID="{C51DA81C-C593-4652-9069-CCC59899889C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599A4-B76B-4956-AE8A-23259E25C0A8}" type="pres">
      <dgm:prSet presAssocID="{85C4A2F2-F39D-401B-8A1E-D5A4ADC31F83}" presName="sp" presStyleCnt="0"/>
      <dgm:spPr/>
    </dgm:pt>
    <dgm:pt modelId="{3D8E0A9B-0978-482F-B87B-8AF078787FAB}" type="pres">
      <dgm:prSet presAssocID="{20A9E1AF-E23E-43F5-A915-877FE58667FF}" presName="composite" presStyleCnt="0"/>
      <dgm:spPr/>
    </dgm:pt>
    <dgm:pt modelId="{C20FDDBD-E619-4DE5-A0FD-C8872ACA98FA}" type="pres">
      <dgm:prSet presAssocID="{20A9E1AF-E23E-43F5-A915-877FE58667F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3E42D-B735-4DEE-A041-02D03474083C}" type="pres">
      <dgm:prSet presAssocID="{20A9E1AF-E23E-43F5-A915-877FE58667F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8D1CD-668C-45BE-AFAE-498ABD1D54BA}" type="pres">
      <dgm:prSet presAssocID="{6BAC81FF-7BA8-45C3-8B12-006C38893385}" presName="sp" presStyleCnt="0"/>
      <dgm:spPr/>
    </dgm:pt>
    <dgm:pt modelId="{36003BA7-6364-488C-8291-D96B3A45EF88}" type="pres">
      <dgm:prSet presAssocID="{4D4034D5-73A4-4F5B-8B41-74092D91FCB3}" presName="composite" presStyleCnt="0"/>
      <dgm:spPr/>
    </dgm:pt>
    <dgm:pt modelId="{10C8EA27-35A6-4409-AFD6-082E9D9FD8C7}" type="pres">
      <dgm:prSet presAssocID="{4D4034D5-73A4-4F5B-8B41-74092D91FCB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A2543-1F7D-4172-858C-7A4A6A482126}" type="pres">
      <dgm:prSet presAssocID="{4D4034D5-73A4-4F5B-8B41-74092D91FCB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DE143-9B4F-44BE-BCD9-927DE0831466}" type="pres">
      <dgm:prSet presAssocID="{6C68B025-2720-4323-8081-8204286CABC4}" presName="sp" presStyleCnt="0"/>
      <dgm:spPr/>
    </dgm:pt>
    <dgm:pt modelId="{BC5A4464-A304-4689-97F8-92F7403F0366}" type="pres">
      <dgm:prSet presAssocID="{8296A946-4E15-4CD4-B3CA-750C6EC87C39}" presName="composite" presStyleCnt="0"/>
      <dgm:spPr/>
    </dgm:pt>
    <dgm:pt modelId="{68C1FD31-D231-49AE-BAC2-72DBA4FCA242}" type="pres">
      <dgm:prSet presAssocID="{8296A946-4E15-4CD4-B3CA-750C6EC87C3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9FB67-7651-442F-B4E0-39898FE923D4}" type="pres">
      <dgm:prSet presAssocID="{8296A946-4E15-4CD4-B3CA-750C6EC87C3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C3655B-8B97-466B-8430-C1C1DDBA18E9}" srcId="{AEE69FD6-10E7-4EB5-B2C9-52C4036CD133}" destId="{8296A946-4E15-4CD4-B3CA-750C6EC87C39}" srcOrd="4" destOrd="0" parTransId="{62B300B0-A82A-468F-831F-7DE2F52311B2}" sibTransId="{843F1A48-C632-45B2-98C7-F9337A9F8E72}"/>
    <dgm:cxn modelId="{2B947249-2B65-4FFD-93F6-40C0C33A774E}" srcId="{C51DA81C-C593-4652-9069-CCC59899889C}" destId="{102057CB-C89F-4CAE-AC9F-2206AB153E71}" srcOrd="0" destOrd="0" parTransId="{E8B8DB65-2764-48AF-993D-5290CCEAF7FD}" sibTransId="{B5F798AF-01C4-48AF-94B8-16550A88EC5F}"/>
    <dgm:cxn modelId="{E6657A97-43BB-45A7-9E90-7167E4115357}" type="presOf" srcId="{102057CB-C89F-4CAE-AC9F-2206AB153E71}" destId="{DEB82EED-CD2B-4A34-A2B9-198E1F4CC476}" srcOrd="0" destOrd="0" presId="urn:microsoft.com/office/officeart/2005/8/layout/chevron2"/>
    <dgm:cxn modelId="{C2FE5DBB-69AB-4F12-8B2B-5C1CE2A59D9B}" type="presOf" srcId="{2A162E15-10F1-4AEC-A020-D7705614F502}" destId="{B44BF2E4-F3AE-455D-8EFE-D706BED51DF1}" srcOrd="0" destOrd="0" presId="urn:microsoft.com/office/officeart/2005/8/layout/chevron2"/>
    <dgm:cxn modelId="{3DD597FE-5FE8-4836-9C75-52A7F166069E}" srcId="{AEE69FD6-10E7-4EB5-B2C9-52C4036CD133}" destId="{4D4034D5-73A4-4F5B-8B41-74092D91FCB3}" srcOrd="3" destOrd="0" parTransId="{3A07817B-FC3B-4D42-8052-2C81FE8935C3}" sibTransId="{6C68B025-2720-4323-8081-8204286CABC4}"/>
    <dgm:cxn modelId="{780EE91E-8F23-4177-ADFD-F40096A2518C}" srcId="{AEE69FD6-10E7-4EB5-B2C9-52C4036CD133}" destId="{0B1F1951-FD1F-4F01-89C0-CF58C6BAFBBD}" srcOrd="0" destOrd="0" parTransId="{8276FF24-DDB7-408F-B1BF-D786F4069B16}" sibTransId="{37F154CC-786E-4A6F-AF5B-AA5F77867735}"/>
    <dgm:cxn modelId="{89F914DD-46D6-4E63-BF77-41EAC672BF41}" type="presOf" srcId="{1276E44B-A526-4B64-9B85-B677E21B3294}" destId="{4273E42D-B735-4DEE-A041-02D03474083C}" srcOrd="0" destOrd="2" presId="urn:microsoft.com/office/officeart/2005/8/layout/chevron2"/>
    <dgm:cxn modelId="{202D9259-52B0-4656-BD1B-4691C81FA6CB}" srcId="{20A9E1AF-E23E-43F5-A915-877FE58667FF}" destId="{F6C2319A-612F-4211-B6D4-E2179A4C62B9}" srcOrd="0" destOrd="0" parTransId="{B4ADE580-EF6F-4913-BF06-31B8AF4662E4}" sibTransId="{7C54132C-AB8B-497A-BE82-29D90A7BAA6E}"/>
    <dgm:cxn modelId="{6B710CE8-5899-42E6-A476-F1090B70037D}" type="presOf" srcId="{4D4034D5-73A4-4F5B-8B41-74092D91FCB3}" destId="{10C8EA27-35A6-4409-AFD6-082E9D9FD8C7}" srcOrd="0" destOrd="0" presId="urn:microsoft.com/office/officeart/2005/8/layout/chevron2"/>
    <dgm:cxn modelId="{7ED4EA2B-4EA6-4CD5-A04C-74485D022220}" type="presOf" srcId="{0B1F1951-FD1F-4F01-89C0-CF58C6BAFBBD}" destId="{20D970AF-C9EB-4852-8D1D-90564843C8D4}" srcOrd="0" destOrd="0" presId="urn:microsoft.com/office/officeart/2005/8/layout/chevron2"/>
    <dgm:cxn modelId="{523E85C5-2001-4289-B2E5-AE8B3E512E00}" srcId="{4D4034D5-73A4-4F5B-8B41-74092D91FCB3}" destId="{20DA28ED-F1EE-420B-A0B2-A905AC55D3E8}" srcOrd="0" destOrd="0" parTransId="{0C3A77DE-F40C-4654-86F1-31CE315893FA}" sibTransId="{865B07EF-4823-4745-9A1E-4E204AAF7CCF}"/>
    <dgm:cxn modelId="{204D2E02-9685-4716-8382-BFDA7AF7B3C5}" srcId="{AEE69FD6-10E7-4EB5-B2C9-52C4036CD133}" destId="{20A9E1AF-E23E-43F5-A915-877FE58667FF}" srcOrd="2" destOrd="0" parTransId="{BCBA8A80-5261-45EC-809B-B1A007669121}" sibTransId="{6BAC81FF-7BA8-45C3-8B12-006C38893385}"/>
    <dgm:cxn modelId="{0F5672CA-6651-4374-B221-04C29B0AAB14}" type="presOf" srcId="{AEE69FD6-10E7-4EB5-B2C9-52C4036CD133}" destId="{26183FE2-1EC8-4F6A-AABB-09759AB931AB}" srcOrd="0" destOrd="0" presId="urn:microsoft.com/office/officeart/2005/8/layout/chevron2"/>
    <dgm:cxn modelId="{6773521E-4446-4991-AD3F-D9F1A12935C3}" srcId="{20A9E1AF-E23E-43F5-A915-877FE58667FF}" destId="{14C66172-BF49-4258-8D95-E229BE176990}" srcOrd="1" destOrd="0" parTransId="{5A2E4A3C-4225-4707-8E34-C68936889E1E}" sibTransId="{BCF38A9C-1ED8-49B3-A1D5-FA512C92ED42}"/>
    <dgm:cxn modelId="{966DBB96-520E-4F02-B58F-CD8068BFF0D4}" srcId="{AEE69FD6-10E7-4EB5-B2C9-52C4036CD133}" destId="{C51DA81C-C593-4652-9069-CCC59899889C}" srcOrd="1" destOrd="0" parTransId="{536F397A-A87B-419D-992C-EDD3552BB2F6}" sibTransId="{85C4A2F2-F39D-401B-8A1E-D5A4ADC31F83}"/>
    <dgm:cxn modelId="{D1BC9491-A72D-49FE-BCC8-21BF3002B51A}" type="presOf" srcId="{20DA28ED-F1EE-420B-A0B2-A905AC55D3E8}" destId="{C8BA2543-1F7D-4172-858C-7A4A6A482126}" srcOrd="0" destOrd="0" presId="urn:microsoft.com/office/officeart/2005/8/layout/chevron2"/>
    <dgm:cxn modelId="{64B1650A-A5E8-4AD5-A04C-7C0B03936BE8}" type="presOf" srcId="{C51DA81C-C593-4652-9069-CCC59899889C}" destId="{9CDA28BC-E212-4232-B9CA-2B66BE14785F}" srcOrd="0" destOrd="0" presId="urn:microsoft.com/office/officeart/2005/8/layout/chevron2"/>
    <dgm:cxn modelId="{E6758D89-8656-4614-A7D6-316578B4AC33}" type="presOf" srcId="{56A8AA95-2F6E-42AD-8DE9-08530D85B85B}" destId="{2549FB67-7651-442F-B4E0-39898FE923D4}" srcOrd="0" destOrd="0" presId="urn:microsoft.com/office/officeart/2005/8/layout/chevron2"/>
    <dgm:cxn modelId="{9019954F-8906-4782-8E6F-5ADB4FAB9E21}" srcId="{0B1F1951-FD1F-4F01-89C0-CF58C6BAFBBD}" destId="{2A162E15-10F1-4AEC-A020-D7705614F502}" srcOrd="0" destOrd="0" parTransId="{C0378545-0C64-4960-8E56-F36135AF586E}" sibTransId="{B94DBFCC-DCA5-4D09-8D9F-40493A8AC5CF}"/>
    <dgm:cxn modelId="{407D218D-A2CC-45F8-B4EC-EEA422AB0F1F}" type="presOf" srcId="{8296A946-4E15-4CD4-B3CA-750C6EC87C39}" destId="{68C1FD31-D231-49AE-BAC2-72DBA4FCA242}" srcOrd="0" destOrd="0" presId="urn:microsoft.com/office/officeart/2005/8/layout/chevron2"/>
    <dgm:cxn modelId="{F2C0D19D-CB5F-4D3B-94E5-6CF078E50F3C}" srcId="{8296A946-4E15-4CD4-B3CA-750C6EC87C39}" destId="{56A8AA95-2F6E-42AD-8DE9-08530D85B85B}" srcOrd="0" destOrd="0" parTransId="{2F55CE11-49B8-4DE9-A898-43EE82B6E1E9}" sibTransId="{911B0ABF-C592-422C-9412-10BEFF5A9B16}"/>
    <dgm:cxn modelId="{2FDA076D-445D-47AA-B83B-73C8DC1D8785}" type="presOf" srcId="{14C66172-BF49-4258-8D95-E229BE176990}" destId="{4273E42D-B735-4DEE-A041-02D03474083C}" srcOrd="0" destOrd="1" presId="urn:microsoft.com/office/officeart/2005/8/layout/chevron2"/>
    <dgm:cxn modelId="{3C60F59C-4F09-4EF7-A47B-B28CDF70B903}" type="presOf" srcId="{F6C2319A-612F-4211-B6D4-E2179A4C62B9}" destId="{4273E42D-B735-4DEE-A041-02D03474083C}" srcOrd="0" destOrd="0" presId="urn:microsoft.com/office/officeart/2005/8/layout/chevron2"/>
    <dgm:cxn modelId="{FE025C87-91F5-490B-B841-F1A1B81AA1C3}" type="presOf" srcId="{20A9E1AF-E23E-43F5-A915-877FE58667FF}" destId="{C20FDDBD-E619-4DE5-A0FD-C8872ACA98FA}" srcOrd="0" destOrd="0" presId="urn:microsoft.com/office/officeart/2005/8/layout/chevron2"/>
    <dgm:cxn modelId="{E5E28F22-3DFB-4CBF-9676-085D1E853340}" srcId="{20A9E1AF-E23E-43F5-A915-877FE58667FF}" destId="{1276E44B-A526-4B64-9B85-B677E21B3294}" srcOrd="2" destOrd="0" parTransId="{5280F0D5-B109-45C3-A600-0AABF4101431}" sibTransId="{E88B126E-8594-41F2-BED9-33D3BA19E98F}"/>
    <dgm:cxn modelId="{CFDA03CB-72C4-4F8F-96DC-39C1B60EAD5A}" type="presParOf" srcId="{26183FE2-1EC8-4F6A-AABB-09759AB931AB}" destId="{3804C28F-5EBC-40FC-8580-43DAA566FAC5}" srcOrd="0" destOrd="0" presId="urn:microsoft.com/office/officeart/2005/8/layout/chevron2"/>
    <dgm:cxn modelId="{7C746EA8-93BC-4FE5-86A7-6E5F394E0BF7}" type="presParOf" srcId="{3804C28F-5EBC-40FC-8580-43DAA566FAC5}" destId="{20D970AF-C9EB-4852-8D1D-90564843C8D4}" srcOrd="0" destOrd="0" presId="urn:microsoft.com/office/officeart/2005/8/layout/chevron2"/>
    <dgm:cxn modelId="{C83A18AC-5D80-413E-A350-9E1F8844F1D0}" type="presParOf" srcId="{3804C28F-5EBC-40FC-8580-43DAA566FAC5}" destId="{B44BF2E4-F3AE-455D-8EFE-D706BED51DF1}" srcOrd="1" destOrd="0" presId="urn:microsoft.com/office/officeart/2005/8/layout/chevron2"/>
    <dgm:cxn modelId="{456DBBCD-E229-45FA-9A0A-528B651A1789}" type="presParOf" srcId="{26183FE2-1EC8-4F6A-AABB-09759AB931AB}" destId="{7459D804-D443-4E05-86B5-799E53C1E2B5}" srcOrd="1" destOrd="0" presId="urn:microsoft.com/office/officeart/2005/8/layout/chevron2"/>
    <dgm:cxn modelId="{82E21CAF-863C-472E-ADD1-F206BA9582B3}" type="presParOf" srcId="{26183FE2-1EC8-4F6A-AABB-09759AB931AB}" destId="{6AF27D4B-8273-4A75-8040-10C9EF781DB8}" srcOrd="2" destOrd="0" presId="urn:microsoft.com/office/officeart/2005/8/layout/chevron2"/>
    <dgm:cxn modelId="{D6B46813-CD62-43B5-BEDF-9729253DB319}" type="presParOf" srcId="{6AF27D4B-8273-4A75-8040-10C9EF781DB8}" destId="{9CDA28BC-E212-4232-B9CA-2B66BE14785F}" srcOrd="0" destOrd="0" presId="urn:microsoft.com/office/officeart/2005/8/layout/chevron2"/>
    <dgm:cxn modelId="{09CF472A-01AF-437B-A10B-251D39D66912}" type="presParOf" srcId="{6AF27D4B-8273-4A75-8040-10C9EF781DB8}" destId="{DEB82EED-CD2B-4A34-A2B9-198E1F4CC476}" srcOrd="1" destOrd="0" presId="urn:microsoft.com/office/officeart/2005/8/layout/chevron2"/>
    <dgm:cxn modelId="{AE799F9F-0E55-4310-85FD-234FE74135C2}" type="presParOf" srcId="{26183FE2-1EC8-4F6A-AABB-09759AB931AB}" destId="{749599A4-B76B-4956-AE8A-23259E25C0A8}" srcOrd="3" destOrd="0" presId="urn:microsoft.com/office/officeart/2005/8/layout/chevron2"/>
    <dgm:cxn modelId="{915AEE4A-DC7F-4FFF-B864-26A46D62AE58}" type="presParOf" srcId="{26183FE2-1EC8-4F6A-AABB-09759AB931AB}" destId="{3D8E0A9B-0978-482F-B87B-8AF078787FAB}" srcOrd="4" destOrd="0" presId="urn:microsoft.com/office/officeart/2005/8/layout/chevron2"/>
    <dgm:cxn modelId="{F412F028-053F-4BD0-999C-D2B01B70BE2D}" type="presParOf" srcId="{3D8E0A9B-0978-482F-B87B-8AF078787FAB}" destId="{C20FDDBD-E619-4DE5-A0FD-C8872ACA98FA}" srcOrd="0" destOrd="0" presId="urn:microsoft.com/office/officeart/2005/8/layout/chevron2"/>
    <dgm:cxn modelId="{64427D09-75B2-46F7-B7DC-6DCB907BFAEE}" type="presParOf" srcId="{3D8E0A9B-0978-482F-B87B-8AF078787FAB}" destId="{4273E42D-B735-4DEE-A041-02D03474083C}" srcOrd="1" destOrd="0" presId="urn:microsoft.com/office/officeart/2005/8/layout/chevron2"/>
    <dgm:cxn modelId="{57B58137-D51D-4C07-8BFB-E79367D001D2}" type="presParOf" srcId="{26183FE2-1EC8-4F6A-AABB-09759AB931AB}" destId="{1948D1CD-668C-45BE-AFAE-498ABD1D54BA}" srcOrd="5" destOrd="0" presId="urn:microsoft.com/office/officeart/2005/8/layout/chevron2"/>
    <dgm:cxn modelId="{B1696FD9-DD96-489C-B974-486F01AD3C2F}" type="presParOf" srcId="{26183FE2-1EC8-4F6A-AABB-09759AB931AB}" destId="{36003BA7-6364-488C-8291-D96B3A45EF88}" srcOrd="6" destOrd="0" presId="urn:microsoft.com/office/officeart/2005/8/layout/chevron2"/>
    <dgm:cxn modelId="{8C9BC0ED-132C-4551-A16E-6B4E62A6A0FF}" type="presParOf" srcId="{36003BA7-6364-488C-8291-D96B3A45EF88}" destId="{10C8EA27-35A6-4409-AFD6-082E9D9FD8C7}" srcOrd="0" destOrd="0" presId="urn:microsoft.com/office/officeart/2005/8/layout/chevron2"/>
    <dgm:cxn modelId="{41E99F26-2C46-47D9-A9A9-9889C510C621}" type="presParOf" srcId="{36003BA7-6364-488C-8291-D96B3A45EF88}" destId="{C8BA2543-1F7D-4172-858C-7A4A6A482126}" srcOrd="1" destOrd="0" presId="urn:microsoft.com/office/officeart/2005/8/layout/chevron2"/>
    <dgm:cxn modelId="{5613FC2D-6146-4B6C-9FF8-4F67094FFD9C}" type="presParOf" srcId="{26183FE2-1EC8-4F6A-AABB-09759AB931AB}" destId="{FAFDE143-9B4F-44BE-BCD9-927DE0831466}" srcOrd="7" destOrd="0" presId="urn:microsoft.com/office/officeart/2005/8/layout/chevron2"/>
    <dgm:cxn modelId="{CCAD21B4-D41D-44DC-9BA8-6377745BBFB7}" type="presParOf" srcId="{26183FE2-1EC8-4F6A-AABB-09759AB931AB}" destId="{BC5A4464-A304-4689-97F8-92F7403F0366}" srcOrd="8" destOrd="0" presId="urn:microsoft.com/office/officeart/2005/8/layout/chevron2"/>
    <dgm:cxn modelId="{1E767BF1-23C5-4189-BDBE-7B94E79CABA6}" type="presParOf" srcId="{BC5A4464-A304-4689-97F8-92F7403F0366}" destId="{68C1FD31-D231-49AE-BAC2-72DBA4FCA242}" srcOrd="0" destOrd="0" presId="urn:microsoft.com/office/officeart/2005/8/layout/chevron2"/>
    <dgm:cxn modelId="{0720C2DF-4CB1-4EB2-9D4E-913192BEF0F0}" type="presParOf" srcId="{BC5A4464-A304-4689-97F8-92F7403F0366}" destId="{2549FB67-7651-442F-B4E0-39898FE923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F5259-2339-492C-BD6F-9DD88D5E241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मातृभाषा </a:t>
          </a:r>
          <a:endParaRPr lang="en-US" u="sng" dirty="0"/>
        </a:p>
      </dgm:t>
    </dgm:pt>
    <dgm:pt modelId="{F7691189-17F9-428B-B3DF-73044DA9FE97}" type="parTrans" cxnId="{911636E6-667A-4B1E-9B69-06CB39343B50}">
      <dgm:prSet/>
      <dgm:spPr/>
      <dgm:t>
        <a:bodyPr/>
        <a:lstStyle/>
        <a:p>
          <a:endParaRPr lang="en-US"/>
        </a:p>
      </dgm:t>
    </dgm:pt>
    <dgm:pt modelId="{DADC8389-B327-413D-81F0-0F62FB72EAB9}" type="sibTrans" cxnId="{911636E6-667A-4B1E-9B69-06CB39343B50}">
      <dgm:prSet/>
      <dgm:spPr/>
      <dgm:t>
        <a:bodyPr/>
        <a:lstStyle/>
        <a:p>
          <a:endParaRPr lang="en-US"/>
        </a:p>
      </dgm:t>
    </dgm:pt>
    <dgm:pt modelId="{65E8D3C6-F3E9-4F53-8190-CC49B54EBA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अपनी माता एवं परिवार के अन्य सदस्यों से सम्पर्क अथवा अनुकरण से बालक जी सीखता है , वह भाषा मातृभाषा कहलाती है।</a:t>
          </a:r>
          <a:endParaRPr lang="en-US" i="1" dirty="0"/>
        </a:p>
      </dgm:t>
    </dgm:pt>
    <dgm:pt modelId="{58DA0369-17B5-4DF9-B400-78B4B1619A25}" type="parTrans" cxnId="{B9AE6F2D-A829-48E1-83DB-2EF5B232B865}">
      <dgm:prSet/>
      <dgm:spPr/>
      <dgm:t>
        <a:bodyPr/>
        <a:lstStyle/>
        <a:p>
          <a:endParaRPr lang="en-US"/>
        </a:p>
      </dgm:t>
    </dgm:pt>
    <dgm:pt modelId="{F6124D38-3599-4D8D-8C46-FF4FA123B14D}" type="sibTrans" cxnId="{B9AE6F2D-A829-48E1-83DB-2EF5B232B865}">
      <dgm:prSet/>
      <dgm:spPr/>
      <dgm:t>
        <a:bodyPr/>
        <a:lstStyle/>
        <a:p>
          <a:endParaRPr lang="en-US"/>
        </a:p>
      </dgm:t>
    </dgm:pt>
    <dgm:pt modelId="{3C7F59AF-71C9-4983-925C-5AB61016253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किसी प्रदेश अथवा क्षेत्र विशेष में बोली जाने वाली /प्रयुक्त होने वाली भाषा प्रादेशिक भाषा अथवा क्षेत्रीय भाषा कहलाती है</a:t>
          </a:r>
          <a:endParaRPr lang="en-US" i="1" dirty="0"/>
        </a:p>
      </dgm:t>
    </dgm:pt>
    <dgm:pt modelId="{19ACBEA2-A746-4E75-B5D2-193A7FCBCBB5}" type="parTrans" cxnId="{BB5244BC-3015-4473-B133-36E2A9C7DF0A}">
      <dgm:prSet/>
      <dgm:spPr/>
      <dgm:t>
        <a:bodyPr/>
        <a:lstStyle/>
        <a:p>
          <a:endParaRPr lang="en-US"/>
        </a:p>
      </dgm:t>
    </dgm:pt>
    <dgm:pt modelId="{A135B8C8-3463-45BB-9986-EC291FF06380}" type="sibTrans" cxnId="{BB5244BC-3015-4473-B133-36E2A9C7DF0A}">
      <dgm:prSet/>
      <dgm:spPr/>
      <dgm:t>
        <a:bodyPr/>
        <a:lstStyle/>
        <a:p>
          <a:endParaRPr lang="en-US"/>
        </a:p>
      </dgm:t>
    </dgm:pt>
    <dgm:pt modelId="{384A6E31-1175-42B5-8134-B9290AF0EC7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endParaRPr lang="en-US" i="1" dirty="0"/>
        </a:p>
      </dgm:t>
    </dgm:pt>
    <dgm:pt modelId="{C8AD6634-C06F-43E1-BB2C-B661495977CF}" type="parTrans" cxnId="{AA8D1586-0C92-4543-B67D-E70E78C75E81}">
      <dgm:prSet/>
      <dgm:spPr/>
      <dgm:t>
        <a:bodyPr/>
        <a:lstStyle/>
        <a:p>
          <a:endParaRPr lang="en-US"/>
        </a:p>
      </dgm:t>
    </dgm:pt>
    <dgm:pt modelId="{F2D88831-12C8-4F25-AE02-0043B9DADF87}" type="sibTrans" cxnId="{AA8D1586-0C92-4543-B67D-E70E78C75E81}">
      <dgm:prSet/>
      <dgm:spPr/>
      <dgm:t>
        <a:bodyPr/>
        <a:lstStyle/>
        <a:p>
          <a:endParaRPr lang="en-US"/>
        </a:p>
      </dgm:t>
    </dgm:pt>
    <dgm:pt modelId="{2136A458-2FE7-4036-8B85-FCEA330B2BA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प्रादेशिक अथवा क्षेत्रीय भाषा </a:t>
          </a:r>
          <a:endParaRPr lang="en-US" u="sng" dirty="0"/>
        </a:p>
      </dgm:t>
    </dgm:pt>
    <dgm:pt modelId="{F2208BE4-2580-4516-8EC6-CCAF41CF03EF}" type="sibTrans" cxnId="{22A3227E-34D4-4C47-A87F-4B95D23C77D9}">
      <dgm:prSet/>
      <dgm:spPr/>
      <dgm:t>
        <a:bodyPr/>
        <a:lstStyle/>
        <a:p>
          <a:endParaRPr lang="en-US"/>
        </a:p>
      </dgm:t>
    </dgm:pt>
    <dgm:pt modelId="{D8384F7C-0A0C-48C1-B939-B4EF202EE215}" type="parTrans" cxnId="{22A3227E-34D4-4C47-A87F-4B95D23C77D9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93869-8FDF-4D82-BBDD-8AD901D7E0B5}" type="pres">
      <dgm:prSet presAssocID="{54CF5259-2339-492C-BD6F-9DD88D5E2418}" presName="parentLin" presStyleCnt="0"/>
      <dgm:spPr/>
    </dgm:pt>
    <dgm:pt modelId="{3C4C28B9-B9E8-47D4-973F-3AFB0E89CA5E}" type="pres">
      <dgm:prSet presAssocID="{54CF5259-2339-492C-BD6F-9DD88D5E24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B23D4C-597C-4036-93B0-76AF300CEAF0}" type="pres">
      <dgm:prSet presAssocID="{54CF5259-2339-492C-BD6F-9DD88D5E24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0B49-CDF9-461D-A979-00C829D9CBA8}" type="pres">
      <dgm:prSet presAssocID="{54CF5259-2339-492C-BD6F-9DD88D5E2418}" presName="negativeSpace" presStyleCnt="0"/>
      <dgm:spPr/>
    </dgm:pt>
    <dgm:pt modelId="{E1815DD1-51A0-48EF-8446-271A14E3A082}" type="pres">
      <dgm:prSet presAssocID="{54CF5259-2339-492C-BD6F-9DD88D5E241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000C-E14C-4B8E-8627-0151F427397A}" type="pres">
      <dgm:prSet presAssocID="{DADC8389-B327-413D-81F0-0F62FB72EAB9}" presName="spaceBetweenRectangles" presStyleCnt="0"/>
      <dgm:spPr/>
    </dgm:pt>
    <dgm:pt modelId="{36BE8137-33FB-48E7-8B7D-E66918F0F4D8}" type="pres">
      <dgm:prSet presAssocID="{2136A458-2FE7-4036-8B85-FCEA330B2BA4}" presName="parentLin" presStyleCnt="0"/>
      <dgm:spPr/>
    </dgm:pt>
    <dgm:pt modelId="{82C9EC55-AF35-4233-8B28-5EADAE9CF6F2}" type="pres">
      <dgm:prSet presAssocID="{2136A458-2FE7-4036-8B85-FCEA330B2B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0E10FC-22A6-40C2-BA2B-EC5A290444FB}" type="pres">
      <dgm:prSet presAssocID="{2136A458-2FE7-4036-8B85-FCEA330B2B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73746-47A8-4578-B889-D8BD8F5BDFE1}" type="pres">
      <dgm:prSet presAssocID="{2136A458-2FE7-4036-8B85-FCEA330B2BA4}" presName="negativeSpace" presStyleCnt="0"/>
      <dgm:spPr/>
    </dgm:pt>
    <dgm:pt modelId="{CCFB2DFF-189B-487E-93DC-BC04565C6C80}" type="pres">
      <dgm:prSet presAssocID="{2136A458-2FE7-4036-8B85-FCEA330B2B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5244BC-3015-4473-B133-36E2A9C7DF0A}" srcId="{2136A458-2FE7-4036-8B85-FCEA330B2BA4}" destId="{3C7F59AF-71C9-4983-925C-5AB610162532}" srcOrd="0" destOrd="0" parTransId="{19ACBEA2-A746-4E75-B5D2-193A7FCBCBB5}" sibTransId="{A135B8C8-3463-45BB-9986-EC291FF06380}"/>
    <dgm:cxn modelId="{22A3227E-34D4-4C47-A87F-4B95D23C77D9}" srcId="{B7361615-7B6B-4425-B6FF-B1F3B0280F9A}" destId="{2136A458-2FE7-4036-8B85-FCEA330B2BA4}" srcOrd="1" destOrd="0" parTransId="{D8384F7C-0A0C-48C1-B939-B4EF202EE215}" sibTransId="{F2208BE4-2580-4516-8EC6-CCAF41CF03EF}"/>
    <dgm:cxn modelId="{5E3DC609-71B1-47F4-922E-12D6A2CA12AD}" type="presOf" srcId="{384A6E31-1175-42B5-8134-B9290AF0EC74}" destId="{E1815DD1-51A0-48EF-8446-271A14E3A082}" srcOrd="0" destOrd="1" presId="urn:microsoft.com/office/officeart/2005/8/layout/list1"/>
    <dgm:cxn modelId="{587F2F2A-F868-4042-9EE1-6BD151EF57AE}" type="presOf" srcId="{54CF5259-2339-492C-BD6F-9DD88D5E2418}" destId="{4FB23D4C-597C-4036-93B0-76AF300CEAF0}" srcOrd="1" destOrd="0" presId="urn:microsoft.com/office/officeart/2005/8/layout/list1"/>
    <dgm:cxn modelId="{2DFF77C3-ACAE-4ECE-A215-04CBE8D14265}" type="presOf" srcId="{2136A458-2FE7-4036-8B85-FCEA330B2BA4}" destId="{82C9EC55-AF35-4233-8B28-5EADAE9CF6F2}" srcOrd="0" destOrd="0" presId="urn:microsoft.com/office/officeart/2005/8/layout/list1"/>
    <dgm:cxn modelId="{8CC93435-8E30-4760-9AC8-A5333333147F}" type="presOf" srcId="{B7361615-7B6B-4425-B6FF-B1F3B0280F9A}" destId="{44BFB2AE-811F-4898-B01C-808184F9323F}" srcOrd="0" destOrd="0" presId="urn:microsoft.com/office/officeart/2005/8/layout/list1"/>
    <dgm:cxn modelId="{11A4AC11-3F4D-4A5B-8E89-EAACA8F48EAD}" type="presOf" srcId="{3C7F59AF-71C9-4983-925C-5AB610162532}" destId="{CCFB2DFF-189B-487E-93DC-BC04565C6C80}" srcOrd="0" destOrd="0" presId="urn:microsoft.com/office/officeart/2005/8/layout/list1"/>
    <dgm:cxn modelId="{AA8D1586-0C92-4543-B67D-E70E78C75E81}" srcId="{54CF5259-2339-492C-BD6F-9DD88D5E2418}" destId="{384A6E31-1175-42B5-8134-B9290AF0EC74}" srcOrd="1" destOrd="0" parTransId="{C8AD6634-C06F-43E1-BB2C-B661495977CF}" sibTransId="{F2D88831-12C8-4F25-AE02-0043B9DADF87}"/>
    <dgm:cxn modelId="{B9AE6F2D-A829-48E1-83DB-2EF5B232B865}" srcId="{54CF5259-2339-492C-BD6F-9DD88D5E2418}" destId="{65E8D3C6-F3E9-4F53-8190-CC49B54EBAAA}" srcOrd="0" destOrd="0" parTransId="{58DA0369-17B5-4DF9-B400-78B4B1619A25}" sibTransId="{F6124D38-3599-4D8D-8C46-FF4FA123B14D}"/>
    <dgm:cxn modelId="{2773E5A8-F713-41B1-A759-F9FB69CDA0BE}" type="presOf" srcId="{65E8D3C6-F3E9-4F53-8190-CC49B54EBAAA}" destId="{E1815DD1-51A0-48EF-8446-271A14E3A082}" srcOrd="0" destOrd="0" presId="urn:microsoft.com/office/officeart/2005/8/layout/list1"/>
    <dgm:cxn modelId="{57F5C333-517C-427A-BC5C-2D05F81B688D}" type="presOf" srcId="{54CF5259-2339-492C-BD6F-9DD88D5E2418}" destId="{3C4C28B9-B9E8-47D4-973F-3AFB0E89CA5E}" srcOrd="0" destOrd="0" presId="urn:microsoft.com/office/officeart/2005/8/layout/list1"/>
    <dgm:cxn modelId="{ECEF864E-4466-4A82-B316-1FD4BEDB59EC}" type="presOf" srcId="{2136A458-2FE7-4036-8B85-FCEA330B2BA4}" destId="{DA0E10FC-22A6-40C2-BA2B-EC5A290444FB}" srcOrd="1" destOrd="0" presId="urn:microsoft.com/office/officeart/2005/8/layout/list1"/>
    <dgm:cxn modelId="{911636E6-667A-4B1E-9B69-06CB39343B50}" srcId="{B7361615-7B6B-4425-B6FF-B1F3B0280F9A}" destId="{54CF5259-2339-492C-BD6F-9DD88D5E2418}" srcOrd="0" destOrd="0" parTransId="{F7691189-17F9-428B-B3DF-73044DA9FE97}" sibTransId="{DADC8389-B327-413D-81F0-0F62FB72EAB9}"/>
    <dgm:cxn modelId="{FD50A206-7AF5-4776-914F-1ADBB2AA895B}" type="presParOf" srcId="{44BFB2AE-811F-4898-B01C-808184F9323F}" destId="{49F93869-8FDF-4D82-BBDD-8AD901D7E0B5}" srcOrd="0" destOrd="0" presId="urn:microsoft.com/office/officeart/2005/8/layout/list1"/>
    <dgm:cxn modelId="{69846BD8-7375-4CFD-9B13-8160D25E5360}" type="presParOf" srcId="{49F93869-8FDF-4D82-BBDD-8AD901D7E0B5}" destId="{3C4C28B9-B9E8-47D4-973F-3AFB0E89CA5E}" srcOrd="0" destOrd="0" presId="urn:microsoft.com/office/officeart/2005/8/layout/list1"/>
    <dgm:cxn modelId="{75AC0492-8375-4E02-9A49-B6237ABC0176}" type="presParOf" srcId="{49F93869-8FDF-4D82-BBDD-8AD901D7E0B5}" destId="{4FB23D4C-597C-4036-93B0-76AF300CEAF0}" srcOrd="1" destOrd="0" presId="urn:microsoft.com/office/officeart/2005/8/layout/list1"/>
    <dgm:cxn modelId="{5AE0AFA1-FB35-43D1-932A-DEF63F0F5903}" type="presParOf" srcId="{44BFB2AE-811F-4898-B01C-808184F9323F}" destId="{475F0B49-CDF9-461D-A979-00C829D9CBA8}" srcOrd="1" destOrd="0" presId="urn:microsoft.com/office/officeart/2005/8/layout/list1"/>
    <dgm:cxn modelId="{6935C4C1-D7A6-454F-B08F-3A8B26B6A5B2}" type="presParOf" srcId="{44BFB2AE-811F-4898-B01C-808184F9323F}" destId="{E1815DD1-51A0-48EF-8446-271A14E3A082}" srcOrd="2" destOrd="0" presId="urn:microsoft.com/office/officeart/2005/8/layout/list1"/>
    <dgm:cxn modelId="{48109704-6D12-4441-ACAD-156906766E6C}" type="presParOf" srcId="{44BFB2AE-811F-4898-B01C-808184F9323F}" destId="{910B000C-E14C-4B8E-8627-0151F427397A}" srcOrd="3" destOrd="0" presId="urn:microsoft.com/office/officeart/2005/8/layout/list1"/>
    <dgm:cxn modelId="{DF4B16AE-2DDA-4545-9BB0-57F59BECE09D}" type="presParOf" srcId="{44BFB2AE-811F-4898-B01C-808184F9323F}" destId="{36BE8137-33FB-48E7-8B7D-E66918F0F4D8}" srcOrd="4" destOrd="0" presId="urn:microsoft.com/office/officeart/2005/8/layout/list1"/>
    <dgm:cxn modelId="{CA877F89-9894-43EA-9DF3-48ED9FB0F6C6}" type="presParOf" srcId="{36BE8137-33FB-48E7-8B7D-E66918F0F4D8}" destId="{82C9EC55-AF35-4233-8B28-5EADAE9CF6F2}" srcOrd="0" destOrd="0" presId="urn:microsoft.com/office/officeart/2005/8/layout/list1"/>
    <dgm:cxn modelId="{514923B3-A421-4827-A487-1D0A25525553}" type="presParOf" srcId="{36BE8137-33FB-48E7-8B7D-E66918F0F4D8}" destId="{DA0E10FC-22A6-40C2-BA2B-EC5A290444FB}" srcOrd="1" destOrd="0" presId="urn:microsoft.com/office/officeart/2005/8/layout/list1"/>
    <dgm:cxn modelId="{92A9E862-0FEE-4E2F-A3B2-6CEC216B0A70}" type="presParOf" srcId="{44BFB2AE-811F-4898-B01C-808184F9323F}" destId="{90B73746-47A8-4578-B889-D8BD8F5BDFE1}" srcOrd="5" destOrd="0" presId="urn:microsoft.com/office/officeart/2005/8/layout/list1"/>
    <dgm:cxn modelId="{DA127752-E96D-40DF-A957-9AEE506B0B7D}" type="presParOf" srcId="{44BFB2AE-811F-4898-B01C-808184F9323F}" destId="{CCFB2DFF-189B-487E-93DC-BC04565C6C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F5259-2339-492C-BD6F-9DD88D5E241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राजभाषा </a:t>
          </a:r>
          <a:endParaRPr lang="en-US" u="sng" dirty="0"/>
        </a:p>
      </dgm:t>
    </dgm:pt>
    <dgm:pt modelId="{F7691189-17F9-428B-B3DF-73044DA9FE97}" type="parTrans" cxnId="{911636E6-667A-4B1E-9B69-06CB39343B50}">
      <dgm:prSet/>
      <dgm:spPr/>
      <dgm:t>
        <a:bodyPr/>
        <a:lstStyle/>
        <a:p>
          <a:endParaRPr lang="en-US"/>
        </a:p>
      </dgm:t>
    </dgm:pt>
    <dgm:pt modelId="{DADC8389-B327-413D-81F0-0F62FB72EAB9}" type="sibTrans" cxnId="{911636E6-667A-4B1E-9B69-06CB39343B50}">
      <dgm:prSet/>
      <dgm:spPr/>
      <dgm:t>
        <a:bodyPr/>
        <a:lstStyle/>
        <a:p>
          <a:endParaRPr lang="en-US"/>
        </a:p>
      </dgm:t>
    </dgm:pt>
    <dgm:pt modelId="{65E8D3C6-F3E9-4F53-8190-CC49B54EBA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राजभाषा उस भाषा को कहते है जो राजकाज अथवा प्रशाशन में प्रयुक्त होती है </a:t>
          </a:r>
          <a:r>
            <a:rPr lang="en-US" i="1" dirty="0" smtClean="0"/>
            <a:t>I</a:t>
          </a:r>
          <a:endParaRPr lang="en-US" i="1" dirty="0"/>
        </a:p>
      </dgm:t>
    </dgm:pt>
    <dgm:pt modelId="{58DA0369-17B5-4DF9-B400-78B4B1619A25}" type="parTrans" cxnId="{B9AE6F2D-A829-48E1-83DB-2EF5B232B865}">
      <dgm:prSet/>
      <dgm:spPr/>
      <dgm:t>
        <a:bodyPr/>
        <a:lstStyle/>
        <a:p>
          <a:endParaRPr lang="en-US"/>
        </a:p>
      </dgm:t>
    </dgm:pt>
    <dgm:pt modelId="{F6124D38-3599-4D8D-8C46-FF4FA123B14D}" type="sibTrans" cxnId="{B9AE6F2D-A829-48E1-83DB-2EF5B232B865}">
      <dgm:prSet/>
      <dgm:spPr/>
      <dgm:t>
        <a:bodyPr/>
        <a:lstStyle/>
        <a:p>
          <a:endParaRPr lang="en-US"/>
        </a:p>
      </dgm:t>
    </dgm:pt>
    <dgm:pt modelId="{3C7F59AF-71C9-4983-925C-5AB61016253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राष्ट्रभाषा के माध्यम से एक सम्प्रभुता सम्पन्न राष्ट्र का समग्र राजकाज/प्रशासन संचालित होता है</a:t>
          </a:r>
          <a:endParaRPr lang="en-US" i="1" dirty="0"/>
        </a:p>
      </dgm:t>
    </dgm:pt>
    <dgm:pt modelId="{19ACBEA2-A746-4E75-B5D2-193A7FCBCBB5}" type="parTrans" cxnId="{BB5244BC-3015-4473-B133-36E2A9C7DF0A}">
      <dgm:prSet/>
      <dgm:spPr/>
      <dgm:t>
        <a:bodyPr/>
        <a:lstStyle/>
        <a:p>
          <a:endParaRPr lang="en-US"/>
        </a:p>
      </dgm:t>
    </dgm:pt>
    <dgm:pt modelId="{A135B8C8-3463-45BB-9986-EC291FF06380}" type="sibTrans" cxnId="{BB5244BC-3015-4473-B133-36E2A9C7DF0A}">
      <dgm:prSet/>
      <dgm:spPr/>
      <dgm:t>
        <a:bodyPr/>
        <a:lstStyle/>
        <a:p>
          <a:endParaRPr lang="en-US"/>
        </a:p>
      </dgm:t>
    </dgm:pt>
    <dgm:pt modelId="{384A6E31-1175-42B5-8134-B9290AF0EC74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endParaRPr lang="en-US" i="1" dirty="0"/>
        </a:p>
      </dgm:t>
    </dgm:pt>
    <dgm:pt modelId="{C8AD6634-C06F-43E1-BB2C-B661495977CF}" type="parTrans" cxnId="{AA8D1586-0C92-4543-B67D-E70E78C75E81}">
      <dgm:prSet/>
      <dgm:spPr/>
      <dgm:t>
        <a:bodyPr/>
        <a:lstStyle/>
        <a:p>
          <a:endParaRPr lang="en-US"/>
        </a:p>
      </dgm:t>
    </dgm:pt>
    <dgm:pt modelId="{F2D88831-12C8-4F25-AE02-0043B9DADF87}" type="sibTrans" cxnId="{AA8D1586-0C92-4543-B67D-E70E78C75E81}">
      <dgm:prSet/>
      <dgm:spPr/>
      <dgm:t>
        <a:bodyPr/>
        <a:lstStyle/>
        <a:p>
          <a:endParaRPr lang="en-US"/>
        </a:p>
      </dgm:t>
    </dgm:pt>
    <dgm:pt modelId="{2136A458-2FE7-4036-8B85-FCEA330B2BA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राष्ट्रभाषा </a:t>
          </a:r>
          <a:endParaRPr lang="en-US" u="sng" dirty="0"/>
        </a:p>
      </dgm:t>
    </dgm:pt>
    <dgm:pt modelId="{F2208BE4-2580-4516-8EC6-CCAF41CF03EF}" type="sibTrans" cxnId="{22A3227E-34D4-4C47-A87F-4B95D23C77D9}">
      <dgm:prSet/>
      <dgm:spPr/>
      <dgm:t>
        <a:bodyPr/>
        <a:lstStyle/>
        <a:p>
          <a:endParaRPr lang="en-US"/>
        </a:p>
      </dgm:t>
    </dgm:pt>
    <dgm:pt modelId="{D8384F7C-0A0C-48C1-B939-B4EF202EE215}" type="parTrans" cxnId="{22A3227E-34D4-4C47-A87F-4B95D23C77D9}">
      <dgm:prSet/>
      <dgm:spPr/>
      <dgm:t>
        <a:bodyPr/>
        <a:lstStyle/>
        <a:p>
          <a:endParaRPr lang="en-US"/>
        </a:p>
      </dgm:t>
    </dgm:pt>
    <dgm:pt modelId="{DA9D6258-F24E-4D12-979B-4E01313CBBF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२६ जनवरी १९५० को लागू हुए भारतीय सविंधान में हिंदी को राजभाषा स्वीकार किया गया  </a:t>
          </a:r>
          <a:endParaRPr lang="en-US" i="1" dirty="0"/>
        </a:p>
      </dgm:t>
    </dgm:pt>
    <dgm:pt modelId="{E7E9B92E-E0C4-4CF4-94EC-05803BA296B8}" type="parTrans" cxnId="{519EB162-AF3E-451C-BC6A-40F652E47640}">
      <dgm:prSet/>
      <dgm:spPr/>
      <dgm:t>
        <a:bodyPr/>
        <a:lstStyle/>
        <a:p>
          <a:endParaRPr lang="en-US"/>
        </a:p>
      </dgm:t>
    </dgm:pt>
    <dgm:pt modelId="{F6EE8BB8-E934-4459-922B-D47D6B09BD9C}" type="sibTrans" cxnId="{519EB162-AF3E-451C-BC6A-40F652E47640}">
      <dgm:prSet/>
      <dgm:spPr/>
      <dgm:t>
        <a:bodyPr/>
        <a:lstStyle/>
        <a:p>
          <a:endParaRPr lang="en-US"/>
        </a:p>
      </dgm:t>
    </dgm:pt>
    <dgm:pt modelId="{436F3774-5601-42EA-93DB-41CAC41039C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१४ सितम्बर १९४९ को सविंधान सभा द्वारा हिंदी भाषा को बहुमत से राष्ट्रभाषा स्वीकार कर लिया था  </a:t>
          </a:r>
          <a:endParaRPr lang="en-US" i="1" dirty="0"/>
        </a:p>
      </dgm:t>
    </dgm:pt>
    <dgm:pt modelId="{DC06F1FE-960C-424A-B311-F7687073E16D}" type="parTrans" cxnId="{4674716D-508F-4444-96EF-A254F0B6AE91}">
      <dgm:prSet/>
      <dgm:spPr/>
      <dgm:t>
        <a:bodyPr/>
        <a:lstStyle/>
        <a:p>
          <a:endParaRPr lang="en-US"/>
        </a:p>
      </dgm:t>
    </dgm:pt>
    <dgm:pt modelId="{C45B796A-4F8B-4B2A-85C7-FABC2CC2947A}" type="sibTrans" cxnId="{4674716D-508F-4444-96EF-A254F0B6AE91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93869-8FDF-4D82-BBDD-8AD901D7E0B5}" type="pres">
      <dgm:prSet presAssocID="{54CF5259-2339-492C-BD6F-9DD88D5E2418}" presName="parentLin" presStyleCnt="0"/>
      <dgm:spPr/>
    </dgm:pt>
    <dgm:pt modelId="{3C4C28B9-B9E8-47D4-973F-3AFB0E89CA5E}" type="pres">
      <dgm:prSet presAssocID="{54CF5259-2339-492C-BD6F-9DD88D5E24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B23D4C-597C-4036-93B0-76AF300CEAF0}" type="pres">
      <dgm:prSet presAssocID="{54CF5259-2339-492C-BD6F-9DD88D5E24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0B49-CDF9-461D-A979-00C829D9CBA8}" type="pres">
      <dgm:prSet presAssocID="{54CF5259-2339-492C-BD6F-9DD88D5E2418}" presName="negativeSpace" presStyleCnt="0"/>
      <dgm:spPr/>
    </dgm:pt>
    <dgm:pt modelId="{E1815DD1-51A0-48EF-8446-271A14E3A082}" type="pres">
      <dgm:prSet presAssocID="{54CF5259-2339-492C-BD6F-9DD88D5E241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000C-E14C-4B8E-8627-0151F427397A}" type="pres">
      <dgm:prSet presAssocID="{DADC8389-B327-413D-81F0-0F62FB72EAB9}" presName="spaceBetweenRectangles" presStyleCnt="0"/>
      <dgm:spPr/>
    </dgm:pt>
    <dgm:pt modelId="{36BE8137-33FB-48E7-8B7D-E66918F0F4D8}" type="pres">
      <dgm:prSet presAssocID="{2136A458-2FE7-4036-8B85-FCEA330B2BA4}" presName="parentLin" presStyleCnt="0"/>
      <dgm:spPr/>
    </dgm:pt>
    <dgm:pt modelId="{82C9EC55-AF35-4233-8B28-5EADAE9CF6F2}" type="pres">
      <dgm:prSet presAssocID="{2136A458-2FE7-4036-8B85-FCEA330B2B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0E10FC-22A6-40C2-BA2B-EC5A290444FB}" type="pres">
      <dgm:prSet presAssocID="{2136A458-2FE7-4036-8B85-FCEA330B2B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73746-47A8-4578-B889-D8BD8F5BDFE1}" type="pres">
      <dgm:prSet presAssocID="{2136A458-2FE7-4036-8B85-FCEA330B2BA4}" presName="negativeSpace" presStyleCnt="0"/>
      <dgm:spPr/>
    </dgm:pt>
    <dgm:pt modelId="{CCFB2DFF-189B-487E-93DC-BC04565C6C80}" type="pres">
      <dgm:prSet presAssocID="{2136A458-2FE7-4036-8B85-FCEA330B2B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355D1-C677-452F-9252-19D7C485AF20}" type="presOf" srcId="{3C7F59AF-71C9-4983-925C-5AB610162532}" destId="{CCFB2DFF-189B-487E-93DC-BC04565C6C80}" srcOrd="0" destOrd="0" presId="urn:microsoft.com/office/officeart/2005/8/layout/list1"/>
    <dgm:cxn modelId="{BB5244BC-3015-4473-B133-36E2A9C7DF0A}" srcId="{2136A458-2FE7-4036-8B85-FCEA330B2BA4}" destId="{3C7F59AF-71C9-4983-925C-5AB610162532}" srcOrd="0" destOrd="0" parTransId="{19ACBEA2-A746-4E75-B5D2-193A7FCBCBB5}" sibTransId="{A135B8C8-3463-45BB-9986-EC291FF06380}"/>
    <dgm:cxn modelId="{EE1AC253-D0FE-4576-89C6-7BBB6DE85239}" type="presOf" srcId="{2136A458-2FE7-4036-8B85-FCEA330B2BA4}" destId="{82C9EC55-AF35-4233-8B28-5EADAE9CF6F2}" srcOrd="0" destOrd="0" presId="urn:microsoft.com/office/officeart/2005/8/layout/list1"/>
    <dgm:cxn modelId="{4674716D-508F-4444-96EF-A254F0B6AE91}" srcId="{2136A458-2FE7-4036-8B85-FCEA330B2BA4}" destId="{436F3774-5601-42EA-93DB-41CAC41039C7}" srcOrd="1" destOrd="0" parTransId="{DC06F1FE-960C-424A-B311-F7687073E16D}" sibTransId="{C45B796A-4F8B-4B2A-85C7-FABC2CC2947A}"/>
    <dgm:cxn modelId="{4D8C4FAE-26CE-4B9E-A6FA-C48B65B6963F}" type="presOf" srcId="{B7361615-7B6B-4425-B6FF-B1F3B0280F9A}" destId="{44BFB2AE-811F-4898-B01C-808184F9323F}" srcOrd="0" destOrd="0" presId="urn:microsoft.com/office/officeart/2005/8/layout/list1"/>
    <dgm:cxn modelId="{22A3227E-34D4-4C47-A87F-4B95D23C77D9}" srcId="{B7361615-7B6B-4425-B6FF-B1F3B0280F9A}" destId="{2136A458-2FE7-4036-8B85-FCEA330B2BA4}" srcOrd="1" destOrd="0" parTransId="{D8384F7C-0A0C-48C1-B939-B4EF202EE215}" sibTransId="{F2208BE4-2580-4516-8EC6-CCAF41CF03EF}"/>
    <dgm:cxn modelId="{15D8B6EF-5B37-4E7C-81B1-FA4DDA21F02D}" type="presOf" srcId="{2136A458-2FE7-4036-8B85-FCEA330B2BA4}" destId="{DA0E10FC-22A6-40C2-BA2B-EC5A290444FB}" srcOrd="1" destOrd="0" presId="urn:microsoft.com/office/officeart/2005/8/layout/list1"/>
    <dgm:cxn modelId="{07E5E932-FE67-4C76-9DF2-F59BA041D071}" type="presOf" srcId="{436F3774-5601-42EA-93DB-41CAC41039C7}" destId="{CCFB2DFF-189B-487E-93DC-BC04565C6C80}" srcOrd="0" destOrd="1" presId="urn:microsoft.com/office/officeart/2005/8/layout/list1"/>
    <dgm:cxn modelId="{22A177E1-335B-4069-BE69-FF915B6D277A}" type="presOf" srcId="{384A6E31-1175-42B5-8134-B9290AF0EC74}" destId="{E1815DD1-51A0-48EF-8446-271A14E3A082}" srcOrd="0" destOrd="2" presId="urn:microsoft.com/office/officeart/2005/8/layout/list1"/>
    <dgm:cxn modelId="{D04B3B7C-D60C-4B3C-9AB1-793377C7D062}" type="presOf" srcId="{65E8D3C6-F3E9-4F53-8190-CC49B54EBAAA}" destId="{E1815DD1-51A0-48EF-8446-271A14E3A082}" srcOrd="0" destOrd="0" presId="urn:microsoft.com/office/officeart/2005/8/layout/list1"/>
    <dgm:cxn modelId="{4ABFF5FF-FDD8-4337-A888-07298818721B}" type="presOf" srcId="{54CF5259-2339-492C-BD6F-9DD88D5E2418}" destId="{3C4C28B9-B9E8-47D4-973F-3AFB0E89CA5E}" srcOrd="0" destOrd="0" presId="urn:microsoft.com/office/officeart/2005/8/layout/list1"/>
    <dgm:cxn modelId="{4C94386F-5B05-40B7-BF36-862ACCBB8DE3}" type="presOf" srcId="{DA9D6258-F24E-4D12-979B-4E01313CBBF8}" destId="{E1815DD1-51A0-48EF-8446-271A14E3A082}" srcOrd="0" destOrd="1" presId="urn:microsoft.com/office/officeart/2005/8/layout/list1"/>
    <dgm:cxn modelId="{AA8D1586-0C92-4543-B67D-E70E78C75E81}" srcId="{54CF5259-2339-492C-BD6F-9DD88D5E2418}" destId="{384A6E31-1175-42B5-8134-B9290AF0EC74}" srcOrd="2" destOrd="0" parTransId="{C8AD6634-C06F-43E1-BB2C-B661495977CF}" sibTransId="{F2D88831-12C8-4F25-AE02-0043B9DADF87}"/>
    <dgm:cxn modelId="{B9AE6F2D-A829-48E1-83DB-2EF5B232B865}" srcId="{54CF5259-2339-492C-BD6F-9DD88D5E2418}" destId="{65E8D3C6-F3E9-4F53-8190-CC49B54EBAAA}" srcOrd="0" destOrd="0" parTransId="{58DA0369-17B5-4DF9-B400-78B4B1619A25}" sibTransId="{F6124D38-3599-4D8D-8C46-FF4FA123B14D}"/>
    <dgm:cxn modelId="{519EB162-AF3E-451C-BC6A-40F652E47640}" srcId="{54CF5259-2339-492C-BD6F-9DD88D5E2418}" destId="{DA9D6258-F24E-4D12-979B-4E01313CBBF8}" srcOrd="1" destOrd="0" parTransId="{E7E9B92E-E0C4-4CF4-94EC-05803BA296B8}" sibTransId="{F6EE8BB8-E934-4459-922B-D47D6B09BD9C}"/>
    <dgm:cxn modelId="{8E6123F9-1592-4F86-A6A2-B3EC2A4EC688}" type="presOf" srcId="{54CF5259-2339-492C-BD6F-9DD88D5E2418}" destId="{4FB23D4C-597C-4036-93B0-76AF300CEAF0}" srcOrd="1" destOrd="0" presId="urn:microsoft.com/office/officeart/2005/8/layout/list1"/>
    <dgm:cxn modelId="{911636E6-667A-4B1E-9B69-06CB39343B50}" srcId="{B7361615-7B6B-4425-B6FF-B1F3B0280F9A}" destId="{54CF5259-2339-492C-BD6F-9DD88D5E2418}" srcOrd="0" destOrd="0" parTransId="{F7691189-17F9-428B-B3DF-73044DA9FE97}" sibTransId="{DADC8389-B327-413D-81F0-0F62FB72EAB9}"/>
    <dgm:cxn modelId="{698C8317-59B2-4484-8D13-4827D9C60936}" type="presParOf" srcId="{44BFB2AE-811F-4898-B01C-808184F9323F}" destId="{49F93869-8FDF-4D82-BBDD-8AD901D7E0B5}" srcOrd="0" destOrd="0" presId="urn:microsoft.com/office/officeart/2005/8/layout/list1"/>
    <dgm:cxn modelId="{C12E946B-F35B-417F-9A15-28A7D7B66440}" type="presParOf" srcId="{49F93869-8FDF-4D82-BBDD-8AD901D7E0B5}" destId="{3C4C28B9-B9E8-47D4-973F-3AFB0E89CA5E}" srcOrd="0" destOrd="0" presId="urn:microsoft.com/office/officeart/2005/8/layout/list1"/>
    <dgm:cxn modelId="{021A5CFD-8EFC-4234-9EED-14D5DD6365F6}" type="presParOf" srcId="{49F93869-8FDF-4D82-BBDD-8AD901D7E0B5}" destId="{4FB23D4C-597C-4036-93B0-76AF300CEAF0}" srcOrd="1" destOrd="0" presId="urn:microsoft.com/office/officeart/2005/8/layout/list1"/>
    <dgm:cxn modelId="{C3749127-F581-425C-87B6-4E08501F9369}" type="presParOf" srcId="{44BFB2AE-811F-4898-B01C-808184F9323F}" destId="{475F0B49-CDF9-461D-A979-00C829D9CBA8}" srcOrd="1" destOrd="0" presId="urn:microsoft.com/office/officeart/2005/8/layout/list1"/>
    <dgm:cxn modelId="{4007260E-3208-41D2-8D9E-AD14BEC6BC0F}" type="presParOf" srcId="{44BFB2AE-811F-4898-B01C-808184F9323F}" destId="{E1815DD1-51A0-48EF-8446-271A14E3A082}" srcOrd="2" destOrd="0" presId="urn:microsoft.com/office/officeart/2005/8/layout/list1"/>
    <dgm:cxn modelId="{3373CA87-3423-4294-A574-9B78B959BB27}" type="presParOf" srcId="{44BFB2AE-811F-4898-B01C-808184F9323F}" destId="{910B000C-E14C-4B8E-8627-0151F427397A}" srcOrd="3" destOrd="0" presId="urn:microsoft.com/office/officeart/2005/8/layout/list1"/>
    <dgm:cxn modelId="{C861807F-F8AF-4B9C-A426-1D3EBB066D25}" type="presParOf" srcId="{44BFB2AE-811F-4898-B01C-808184F9323F}" destId="{36BE8137-33FB-48E7-8B7D-E66918F0F4D8}" srcOrd="4" destOrd="0" presId="urn:microsoft.com/office/officeart/2005/8/layout/list1"/>
    <dgm:cxn modelId="{D1492C1E-682D-4431-8100-579004414D2E}" type="presParOf" srcId="{36BE8137-33FB-48E7-8B7D-E66918F0F4D8}" destId="{82C9EC55-AF35-4233-8B28-5EADAE9CF6F2}" srcOrd="0" destOrd="0" presId="urn:microsoft.com/office/officeart/2005/8/layout/list1"/>
    <dgm:cxn modelId="{150E3CDA-EC38-4F15-BB47-EC8FBA6F259A}" type="presParOf" srcId="{36BE8137-33FB-48E7-8B7D-E66918F0F4D8}" destId="{DA0E10FC-22A6-40C2-BA2B-EC5A290444FB}" srcOrd="1" destOrd="0" presId="urn:microsoft.com/office/officeart/2005/8/layout/list1"/>
    <dgm:cxn modelId="{A3AB9F72-025F-4C4A-A2CC-52AD533CDC6E}" type="presParOf" srcId="{44BFB2AE-811F-4898-B01C-808184F9323F}" destId="{90B73746-47A8-4578-B889-D8BD8F5BDFE1}" srcOrd="5" destOrd="0" presId="urn:microsoft.com/office/officeart/2005/8/layout/list1"/>
    <dgm:cxn modelId="{CDE87224-85FC-4E03-B5FA-2B9E0A78FBF4}" type="presParOf" srcId="{44BFB2AE-811F-4898-B01C-808184F9323F}" destId="{CCFB2DFF-189B-487E-93DC-BC04565C6C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361615-7B6B-4425-B6FF-B1F3B0280F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CF5259-2339-492C-BD6F-9DD88D5E241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संपर्क भाषा</a:t>
          </a:r>
          <a:endParaRPr lang="en-US" u="sng" dirty="0"/>
        </a:p>
      </dgm:t>
    </dgm:pt>
    <dgm:pt modelId="{F7691189-17F9-428B-B3DF-73044DA9FE97}" type="parTrans" cxnId="{911636E6-667A-4B1E-9B69-06CB39343B50}">
      <dgm:prSet/>
      <dgm:spPr/>
      <dgm:t>
        <a:bodyPr/>
        <a:lstStyle/>
        <a:p>
          <a:endParaRPr lang="en-US"/>
        </a:p>
      </dgm:t>
    </dgm:pt>
    <dgm:pt modelId="{DADC8389-B327-413D-81F0-0F62FB72EAB9}" type="sibTrans" cxnId="{911636E6-667A-4B1E-9B69-06CB39343B50}">
      <dgm:prSet/>
      <dgm:spPr/>
      <dgm:t>
        <a:bodyPr/>
        <a:lstStyle/>
        <a:p>
          <a:endParaRPr lang="en-US"/>
        </a:p>
      </dgm:t>
    </dgm:pt>
    <dgm:pt modelId="{65E8D3C6-F3E9-4F53-8190-CC49B54EBAA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किसी राष्ट्र के जनसाधारण द्वारा परस्पर विचार- विनिमय के माध्यम के रूप में प्रयुक्त होने वाली भाषा संपर्क भाषा कहलाती है </a:t>
          </a:r>
          <a:endParaRPr lang="en-US" i="1" dirty="0"/>
        </a:p>
      </dgm:t>
    </dgm:pt>
    <dgm:pt modelId="{58DA0369-17B5-4DF9-B400-78B4B1619A25}" type="parTrans" cxnId="{B9AE6F2D-A829-48E1-83DB-2EF5B232B865}">
      <dgm:prSet/>
      <dgm:spPr/>
      <dgm:t>
        <a:bodyPr/>
        <a:lstStyle/>
        <a:p>
          <a:endParaRPr lang="en-US"/>
        </a:p>
      </dgm:t>
    </dgm:pt>
    <dgm:pt modelId="{F6124D38-3599-4D8D-8C46-FF4FA123B14D}" type="sibTrans" cxnId="{B9AE6F2D-A829-48E1-83DB-2EF5B232B865}">
      <dgm:prSet/>
      <dgm:spPr/>
      <dgm:t>
        <a:bodyPr/>
        <a:lstStyle/>
        <a:p>
          <a:endParaRPr lang="en-US"/>
        </a:p>
      </dgm:t>
    </dgm:pt>
    <dgm:pt modelId="{3C7F59AF-71C9-4983-925C-5AB61016253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साहित्यिक भाषा प्रबुद्ध एवं शिष्ट वर्ग के लोग ही बोलते है </a:t>
          </a:r>
          <a:endParaRPr lang="en-US" i="1" dirty="0"/>
        </a:p>
      </dgm:t>
    </dgm:pt>
    <dgm:pt modelId="{19ACBEA2-A746-4E75-B5D2-193A7FCBCBB5}" type="parTrans" cxnId="{BB5244BC-3015-4473-B133-36E2A9C7DF0A}">
      <dgm:prSet/>
      <dgm:spPr/>
      <dgm:t>
        <a:bodyPr/>
        <a:lstStyle/>
        <a:p>
          <a:endParaRPr lang="en-US"/>
        </a:p>
      </dgm:t>
    </dgm:pt>
    <dgm:pt modelId="{A135B8C8-3463-45BB-9986-EC291FF06380}" type="sibTrans" cxnId="{BB5244BC-3015-4473-B133-36E2A9C7DF0A}">
      <dgm:prSet/>
      <dgm:spPr/>
      <dgm:t>
        <a:bodyPr/>
        <a:lstStyle/>
        <a:p>
          <a:endParaRPr lang="en-US"/>
        </a:p>
      </dgm:t>
    </dgm:pt>
    <dgm:pt modelId="{2136A458-2FE7-4036-8B85-FCEA330B2BA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i-IN" u="sng" dirty="0" smtClean="0"/>
            <a:t>साहित्यिक भाषा </a:t>
          </a:r>
          <a:endParaRPr lang="en-US" u="sng" dirty="0"/>
        </a:p>
      </dgm:t>
    </dgm:pt>
    <dgm:pt modelId="{F2208BE4-2580-4516-8EC6-CCAF41CF03EF}" type="sibTrans" cxnId="{22A3227E-34D4-4C47-A87F-4B95D23C77D9}">
      <dgm:prSet/>
      <dgm:spPr/>
      <dgm:t>
        <a:bodyPr/>
        <a:lstStyle/>
        <a:p>
          <a:endParaRPr lang="en-US"/>
        </a:p>
      </dgm:t>
    </dgm:pt>
    <dgm:pt modelId="{D8384F7C-0A0C-48C1-B939-B4EF202EE215}" type="parTrans" cxnId="{22A3227E-34D4-4C47-A87F-4B95D23C77D9}">
      <dgm:prSet/>
      <dgm:spPr/>
      <dgm:t>
        <a:bodyPr/>
        <a:lstStyle/>
        <a:p>
          <a:endParaRPr lang="en-US"/>
        </a:p>
      </dgm:t>
    </dgm:pt>
    <dgm:pt modelId="{436F3774-5601-42EA-93DB-41CAC41039C7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algn="just"/>
          <a:r>
            <a:rPr lang="hi-IN" i="1" dirty="0" smtClean="0"/>
            <a:t>यह भाषा ब्याकरण सम्मत होती है </a:t>
          </a:r>
          <a:endParaRPr lang="en-US" i="1" dirty="0"/>
        </a:p>
      </dgm:t>
    </dgm:pt>
    <dgm:pt modelId="{DC06F1FE-960C-424A-B311-F7687073E16D}" type="parTrans" cxnId="{4674716D-508F-4444-96EF-A254F0B6AE91}">
      <dgm:prSet/>
      <dgm:spPr/>
      <dgm:t>
        <a:bodyPr/>
        <a:lstStyle/>
        <a:p>
          <a:endParaRPr lang="en-US"/>
        </a:p>
      </dgm:t>
    </dgm:pt>
    <dgm:pt modelId="{C45B796A-4F8B-4B2A-85C7-FABC2CC2947A}" type="sibTrans" cxnId="{4674716D-508F-4444-96EF-A254F0B6AE91}">
      <dgm:prSet/>
      <dgm:spPr/>
      <dgm:t>
        <a:bodyPr/>
        <a:lstStyle/>
        <a:p>
          <a:endParaRPr lang="en-US"/>
        </a:p>
      </dgm:t>
    </dgm:pt>
    <dgm:pt modelId="{44BFB2AE-811F-4898-B01C-808184F9323F}" type="pres">
      <dgm:prSet presAssocID="{B7361615-7B6B-4425-B6FF-B1F3B0280F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F93869-8FDF-4D82-BBDD-8AD901D7E0B5}" type="pres">
      <dgm:prSet presAssocID="{54CF5259-2339-492C-BD6F-9DD88D5E2418}" presName="parentLin" presStyleCnt="0"/>
      <dgm:spPr/>
    </dgm:pt>
    <dgm:pt modelId="{3C4C28B9-B9E8-47D4-973F-3AFB0E89CA5E}" type="pres">
      <dgm:prSet presAssocID="{54CF5259-2339-492C-BD6F-9DD88D5E241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FB23D4C-597C-4036-93B0-76AF300CEAF0}" type="pres">
      <dgm:prSet presAssocID="{54CF5259-2339-492C-BD6F-9DD88D5E24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F0B49-CDF9-461D-A979-00C829D9CBA8}" type="pres">
      <dgm:prSet presAssocID="{54CF5259-2339-492C-BD6F-9DD88D5E2418}" presName="negativeSpace" presStyleCnt="0"/>
      <dgm:spPr/>
    </dgm:pt>
    <dgm:pt modelId="{E1815DD1-51A0-48EF-8446-271A14E3A082}" type="pres">
      <dgm:prSet presAssocID="{54CF5259-2339-492C-BD6F-9DD88D5E241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B000C-E14C-4B8E-8627-0151F427397A}" type="pres">
      <dgm:prSet presAssocID="{DADC8389-B327-413D-81F0-0F62FB72EAB9}" presName="spaceBetweenRectangles" presStyleCnt="0"/>
      <dgm:spPr/>
    </dgm:pt>
    <dgm:pt modelId="{36BE8137-33FB-48E7-8B7D-E66918F0F4D8}" type="pres">
      <dgm:prSet presAssocID="{2136A458-2FE7-4036-8B85-FCEA330B2BA4}" presName="parentLin" presStyleCnt="0"/>
      <dgm:spPr/>
    </dgm:pt>
    <dgm:pt modelId="{82C9EC55-AF35-4233-8B28-5EADAE9CF6F2}" type="pres">
      <dgm:prSet presAssocID="{2136A458-2FE7-4036-8B85-FCEA330B2BA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A0E10FC-22A6-40C2-BA2B-EC5A290444FB}" type="pres">
      <dgm:prSet presAssocID="{2136A458-2FE7-4036-8B85-FCEA330B2BA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73746-47A8-4578-B889-D8BD8F5BDFE1}" type="pres">
      <dgm:prSet presAssocID="{2136A458-2FE7-4036-8B85-FCEA330B2BA4}" presName="negativeSpace" presStyleCnt="0"/>
      <dgm:spPr/>
    </dgm:pt>
    <dgm:pt modelId="{CCFB2DFF-189B-487E-93DC-BC04565C6C80}" type="pres">
      <dgm:prSet presAssocID="{2136A458-2FE7-4036-8B85-FCEA330B2BA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74716D-508F-4444-96EF-A254F0B6AE91}" srcId="{2136A458-2FE7-4036-8B85-FCEA330B2BA4}" destId="{436F3774-5601-42EA-93DB-41CAC41039C7}" srcOrd="1" destOrd="0" parTransId="{DC06F1FE-960C-424A-B311-F7687073E16D}" sibTransId="{C45B796A-4F8B-4B2A-85C7-FABC2CC2947A}"/>
    <dgm:cxn modelId="{BB5244BC-3015-4473-B133-36E2A9C7DF0A}" srcId="{2136A458-2FE7-4036-8B85-FCEA330B2BA4}" destId="{3C7F59AF-71C9-4983-925C-5AB610162532}" srcOrd="0" destOrd="0" parTransId="{19ACBEA2-A746-4E75-B5D2-193A7FCBCBB5}" sibTransId="{A135B8C8-3463-45BB-9986-EC291FF06380}"/>
    <dgm:cxn modelId="{5EED841B-41E6-4BDB-A678-00BAE52EAC90}" type="presOf" srcId="{3C7F59AF-71C9-4983-925C-5AB610162532}" destId="{CCFB2DFF-189B-487E-93DC-BC04565C6C80}" srcOrd="0" destOrd="0" presId="urn:microsoft.com/office/officeart/2005/8/layout/list1"/>
    <dgm:cxn modelId="{47B535D8-FED9-4BD9-8B2E-4CECDB1968A8}" type="presOf" srcId="{B7361615-7B6B-4425-B6FF-B1F3B0280F9A}" destId="{44BFB2AE-811F-4898-B01C-808184F9323F}" srcOrd="0" destOrd="0" presId="urn:microsoft.com/office/officeart/2005/8/layout/list1"/>
    <dgm:cxn modelId="{22A3227E-34D4-4C47-A87F-4B95D23C77D9}" srcId="{B7361615-7B6B-4425-B6FF-B1F3B0280F9A}" destId="{2136A458-2FE7-4036-8B85-FCEA330B2BA4}" srcOrd="1" destOrd="0" parTransId="{D8384F7C-0A0C-48C1-B939-B4EF202EE215}" sibTransId="{F2208BE4-2580-4516-8EC6-CCAF41CF03EF}"/>
    <dgm:cxn modelId="{5768A191-8421-4743-B914-550AFAC7C82F}" type="presOf" srcId="{54CF5259-2339-492C-BD6F-9DD88D5E2418}" destId="{4FB23D4C-597C-4036-93B0-76AF300CEAF0}" srcOrd="1" destOrd="0" presId="urn:microsoft.com/office/officeart/2005/8/layout/list1"/>
    <dgm:cxn modelId="{B9AE6F2D-A829-48E1-83DB-2EF5B232B865}" srcId="{54CF5259-2339-492C-BD6F-9DD88D5E2418}" destId="{65E8D3C6-F3E9-4F53-8190-CC49B54EBAAA}" srcOrd="0" destOrd="0" parTransId="{58DA0369-17B5-4DF9-B400-78B4B1619A25}" sibTransId="{F6124D38-3599-4D8D-8C46-FF4FA123B14D}"/>
    <dgm:cxn modelId="{DA8F0080-0734-413C-B4D9-6E84A44749F4}" type="presOf" srcId="{436F3774-5601-42EA-93DB-41CAC41039C7}" destId="{CCFB2DFF-189B-487E-93DC-BC04565C6C80}" srcOrd="0" destOrd="1" presId="urn:microsoft.com/office/officeart/2005/8/layout/list1"/>
    <dgm:cxn modelId="{9374D330-3EC2-4F61-BEE7-F6AFC4131D60}" type="presOf" srcId="{65E8D3C6-F3E9-4F53-8190-CC49B54EBAAA}" destId="{E1815DD1-51A0-48EF-8446-271A14E3A082}" srcOrd="0" destOrd="0" presId="urn:microsoft.com/office/officeart/2005/8/layout/list1"/>
    <dgm:cxn modelId="{911636E6-667A-4B1E-9B69-06CB39343B50}" srcId="{B7361615-7B6B-4425-B6FF-B1F3B0280F9A}" destId="{54CF5259-2339-492C-BD6F-9DD88D5E2418}" srcOrd="0" destOrd="0" parTransId="{F7691189-17F9-428B-B3DF-73044DA9FE97}" sibTransId="{DADC8389-B327-413D-81F0-0F62FB72EAB9}"/>
    <dgm:cxn modelId="{E046A39E-455F-4FD9-A3DA-CBB2CCF9B563}" type="presOf" srcId="{54CF5259-2339-492C-BD6F-9DD88D5E2418}" destId="{3C4C28B9-B9E8-47D4-973F-3AFB0E89CA5E}" srcOrd="0" destOrd="0" presId="urn:microsoft.com/office/officeart/2005/8/layout/list1"/>
    <dgm:cxn modelId="{4646E5B2-FBB1-4064-A0F2-CBBA09AB1FF3}" type="presOf" srcId="{2136A458-2FE7-4036-8B85-FCEA330B2BA4}" destId="{82C9EC55-AF35-4233-8B28-5EADAE9CF6F2}" srcOrd="0" destOrd="0" presId="urn:microsoft.com/office/officeart/2005/8/layout/list1"/>
    <dgm:cxn modelId="{3CDF9D1E-B955-428D-AC6D-4CCD7C66EC87}" type="presOf" srcId="{2136A458-2FE7-4036-8B85-FCEA330B2BA4}" destId="{DA0E10FC-22A6-40C2-BA2B-EC5A290444FB}" srcOrd="1" destOrd="0" presId="urn:microsoft.com/office/officeart/2005/8/layout/list1"/>
    <dgm:cxn modelId="{AEA0437B-403B-471F-9EE0-CF097C214864}" type="presParOf" srcId="{44BFB2AE-811F-4898-B01C-808184F9323F}" destId="{49F93869-8FDF-4D82-BBDD-8AD901D7E0B5}" srcOrd="0" destOrd="0" presId="urn:microsoft.com/office/officeart/2005/8/layout/list1"/>
    <dgm:cxn modelId="{236AB709-F802-4F7D-9F70-584AF5F152BC}" type="presParOf" srcId="{49F93869-8FDF-4D82-BBDD-8AD901D7E0B5}" destId="{3C4C28B9-B9E8-47D4-973F-3AFB0E89CA5E}" srcOrd="0" destOrd="0" presId="urn:microsoft.com/office/officeart/2005/8/layout/list1"/>
    <dgm:cxn modelId="{071D37DC-C704-45ED-B6BC-55C5B6C9886A}" type="presParOf" srcId="{49F93869-8FDF-4D82-BBDD-8AD901D7E0B5}" destId="{4FB23D4C-597C-4036-93B0-76AF300CEAF0}" srcOrd="1" destOrd="0" presId="urn:microsoft.com/office/officeart/2005/8/layout/list1"/>
    <dgm:cxn modelId="{B29CBE8B-BBA2-4D85-BC13-9E6F7A2449A7}" type="presParOf" srcId="{44BFB2AE-811F-4898-B01C-808184F9323F}" destId="{475F0B49-CDF9-461D-A979-00C829D9CBA8}" srcOrd="1" destOrd="0" presId="urn:microsoft.com/office/officeart/2005/8/layout/list1"/>
    <dgm:cxn modelId="{72056FDB-C488-4093-B6FF-1BC0A11631A7}" type="presParOf" srcId="{44BFB2AE-811F-4898-B01C-808184F9323F}" destId="{E1815DD1-51A0-48EF-8446-271A14E3A082}" srcOrd="2" destOrd="0" presId="urn:microsoft.com/office/officeart/2005/8/layout/list1"/>
    <dgm:cxn modelId="{A00A909F-C280-4D0F-B971-C0AC212DA3D3}" type="presParOf" srcId="{44BFB2AE-811F-4898-B01C-808184F9323F}" destId="{910B000C-E14C-4B8E-8627-0151F427397A}" srcOrd="3" destOrd="0" presId="urn:microsoft.com/office/officeart/2005/8/layout/list1"/>
    <dgm:cxn modelId="{CA1DAA4E-229A-4999-BE9A-A384272387EC}" type="presParOf" srcId="{44BFB2AE-811F-4898-B01C-808184F9323F}" destId="{36BE8137-33FB-48E7-8B7D-E66918F0F4D8}" srcOrd="4" destOrd="0" presId="urn:microsoft.com/office/officeart/2005/8/layout/list1"/>
    <dgm:cxn modelId="{14059D9D-39F3-4940-8436-572BB51771D1}" type="presParOf" srcId="{36BE8137-33FB-48E7-8B7D-E66918F0F4D8}" destId="{82C9EC55-AF35-4233-8B28-5EADAE9CF6F2}" srcOrd="0" destOrd="0" presId="urn:microsoft.com/office/officeart/2005/8/layout/list1"/>
    <dgm:cxn modelId="{0516EDD8-9B5A-4C11-BDF1-93F1395A04A2}" type="presParOf" srcId="{36BE8137-33FB-48E7-8B7D-E66918F0F4D8}" destId="{DA0E10FC-22A6-40C2-BA2B-EC5A290444FB}" srcOrd="1" destOrd="0" presId="urn:microsoft.com/office/officeart/2005/8/layout/list1"/>
    <dgm:cxn modelId="{7C1423A5-FB14-4D37-A2AA-5AEA0A484FED}" type="presParOf" srcId="{44BFB2AE-811F-4898-B01C-808184F9323F}" destId="{90B73746-47A8-4578-B889-D8BD8F5BDFE1}" srcOrd="5" destOrd="0" presId="urn:microsoft.com/office/officeart/2005/8/layout/list1"/>
    <dgm:cxn modelId="{BAECDA79-05CE-4603-BC37-386D04380BF2}" type="presParOf" srcId="{44BFB2AE-811F-4898-B01C-808184F9323F}" destId="{CCFB2DFF-189B-487E-93DC-BC04565C6C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05D5DF-ACA2-4317-85F4-41FB50FFBDF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DE4F8-02AB-4CBA-9A9D-CBFA592D955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i-IN" sz="1400" b="1" dirty="0" smtClean="0">
              <a:solidFill>
                <a:schemeClr val="tx1"/>
              </a:solidFill>
            </a:rPr>
            <a:t>ध्वनि</a:t>
          </a:r>
          <a:r>
            <a:rPr lang="en-US" sz="1400" b="1" dirty="0" smtClean="0">
              <a:solidFill>
                <a:schemeClr val="tx1"/>
              </a:solidFill>
            </a:rPr>
            <a:t>-</a:t>
          </a:r>
          <a:r>
            <a:rPr lang="hi-IN" sz="1400" b="1" dirty="0" smtClean="0">
              <a:solidFill>
                <a:schemeClr val="tx1"/>
              </a:solidFill>
            </a:rPr>
            <a:t>यन्त्र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hi-IN" sz="1400" b="1" dirty="0" smtClean="0">
              <a:solidFill>
                <a:schemeClr val="tx1"/>
              </a:solidFill>
            </a:rPr>
            <a:t>के  अन्तर्गत ध्वनियों के उच्चारण में सहायक अवयवों, ध्वनि सुनने के सहायक अंगों एवं उनके भागों का अध्ययन किया जाता है। </a:t>
          </a:r>
          <a:endParaRPr lang="hi-IN" sz="1400" b="1" dirty="0">
            <a:solidFill>
              <a:schemeClr val="tx1"/>
            </a:solidFill>
          </a:endParaRPr>
        </a:p>
      </dgm:t>
    </dgm:pt>
    <dgm:pt modelId="{0750AE94-FC08-4FBC-BD80-9A58E0B13484}" type="parTrans" cxnId="{B0F1D12A-30CD-4309-B2B4-6CDE7D987E5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AB30407-1728-4C19-99E8-14DC980E99F9}" type="sibTrans" cxnId="{B0F1D12A-30CD-4309-B2B4-6CDE7D987E5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0386C74-C294-4D73-AFA9-C956C169963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hi-IN" sz="1400" b="1" smtClean="0">
              <a:solidFill>
                <a:schemeClr val="tx1"/>
              </a:solidFill>
            </a:rPr>
            <a:t>भाषा-ध्वनियों का उच्चारण जिन अंगों या अवयवों से होता है, वो ध्वनि</a:t>
          </a:r>
          <a:r>
            <a:rPr lang="en-US" sz="1400" b="1" smtClean="0">
              <a:solidFill>
                <a:schemeClr val="tx1"/>
              </a:solidFill>
            </a:rPr>
            <a:t>-</a:t>
          </a:r>
          <a:r>
            <a:rPr lang="hi-IN" sz="1400" b="1" smtClean="0">
              <a:solidFill>
                <a:schemeClr val="tx1"/>
              </a:solidFill>
            </a:rPr>
            <a:t>यन्त्र</a:t>
          </a:r>
          <a:r>
            <a:rPr lang="en-US" sz="1400" b="1" smtClean="0">
              <a:solidFill>
                <a:schemeClr val="tx1"/>
              </a:solidFill>
            </a:rPr>
            <a:t> </a:t>
          </a:r>
          <a:r>
            <a:rPr lang="hi-IN" sz="1400" b="1" smtClean="0">
              <a:solidFill>
                <a:schemeClr val="tx1"/>
              </a:solidFill>
            </a:rPr>
            <a:t>कहलाते हैं। इनका विवरण इस प्रकार है-</a:t>
          </a:r>
          <a:endParaRPr lang="en-US" sz="1400">
            <a:solidFill>
              <a:schemeClr val="tx1"/>
            </a:solidFill>
          </a:endParaRPr>
        </a:p>
      </dgm:t>
    </dgm:pt>
    <dgm:pt modelId="{C9F4EF89-FB96-401B-9616-D3808A55083B}" type="parTrans" cxnId="{3DD9131F-CF2D-4214-8899-79A247BB004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74E8D21-30F5-4B83-8A2B-59DADFD1A0C9}" type="sibTrans" cxnId="{3DD9131F-CF2D-4214-8899-79A247BB004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D3D189C-C6B9-4168-8A3F-372F18E6D4A8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1.  </a:t>
          </a:r>
          <a:r>
            <a:rPr lang="hi-IN" sz="1400" b="1" dirty="0" smtClean="0">
              <a:solidFill>
                <a:schemeClr val="tx1"/>
              </a:solidFill>
            </a:rPr>
            <a:t>श्वासनलिका </a:t>
          </a:r>
          <a:endParaRPr lang="en-US" sz="1400" dirty="0">
            <a:solidFill>
              <a:schemeClr val="tx1"/>
            </a:solidFill>
          </a:endParaRPr>
        </a:p>
      </dgm:t>
    </dgm:pt>
    <dgm:pt modelId="{2C5E7AB6-0E30-427E-A363-B6D3D0EB850C}" type="parTrans" cxnId="{955C5C65-B7DA-4206-8CBB-A21D4AA89B2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769205C5-BD77-46CB-A9A5-7E6C4D90C51F}" type="sibTrans" cxnId="{955C5C65-B7DA-4206-8CBB-A21D4AA89B2C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D106330F-49D2-483F-A1A4-DF150643E390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</a:t>
          </a:r>
          <a:r>
            <a:rPr lang="hi-IN" sz="1400" b="1" dirty="0" smtClean="0">
              <a:solidFill>
                <a:schemeClr val="tx1"/>
              </a:solidFill>
            </a:rPr>
            <a:t>2. कंठ पिटक</a:t>
          </a:r>
          <a:endParaRPr lang="en-US" sz="1400" dirty="0">
            <a:solidFill>
              <a:schemeClr val="tx1"/>
            </a:solidFill>
          </a:endParaRPr>
        </a:p>
      </dgm:t>
    </dgm:pt>
    <dgm:pt modelId="{F79F7090-8B35-414B-A491-8463CFBF9648}" type="parTrans" cxnId="{ED3C7455-18F9-4F90-BC87-98832F89CBE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F2B9F76-628F-4734-9EA8-299436B0D99E}" type="sibTrans" cxnId="{ED3C7455-18F9-4F90-BC87-98832F89CBE9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641F302-1E23-42E9-8E37-3D5A83BAA51C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</a:t>
          </a:r>
          <a:r>
            <a:rPr lang="hi-IN" sz="1400" b="1" dirty="0" smtClean="0">
              <a:solidFill>
                <a:schemeClr val="tx1"/>
              </a:solidFill>
            </a:rPr>
            <a:t>3. स्वर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hi-IN" sz="1400" b="1" dirty="0" smtClean="0">
              <a:solidFill>
                <a:schemeClr val="tx1"/>
              </a:solidFill>
            </a:rPr>
            <a:t>तंत्री </a:t>
          </a:r>
          <a:endParaRPr lang="en-US" sz="1400" dirty="0">
            <a:solidFill>
              <a:schemeClr val="tx1"/>
            </a:solidFill>
          </a:endParaRPr>
        </a:p>
      </dgm:t>
    </dgm:pt>
    <dgm:pt modelId="{C40671BC-DFB7-448E-AB7E-D1F2A2869A5A}" type="parTrans" cxnId="{AE2CB82D-C829-422D-9D3A-CB98B267393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27FBED2-5FD7-42F8-8E2B-9F652D3D46AD}" type="sibTrans" cxnId="{AE2CB82D-C829-422D-9D3A-CB98B267393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86FF182-B5EA-44BB-9B16-7CCB9677C60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</a:t>
          </a:r>
          <a:r>
            <a:rPr lang="hi-IN" sz="1400" b="1" dirty="0" smtClean="0">
              <a:solidFill>
                <a:schemeClr val="tx1"/>
              </a:solidFill>
            </a:rPr>
            <a:t>4 स्वरयन्त्र मुख या काकल </a:t>
          </a:r>
          <a:endParaRPr lang="en-US" sz="1400" dirty="0">
            <a:solidFill>
              <a:schemeClr val="tx1"/>
            </a:solidFill>
          </a:endParaRPr>
        </a:p>
      </dgm:t>
    </dgm:pt>
    <dgm:pt modelId="{9C2D49E2-9ADC-4553-9EA7-2F7A28629FD2}" type="parTrans" cxnId="{EFD1C0F0-2CE6-4DA4-A6FD-A5C18853F2D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B11D84F-D24A-40D3-A1FE-D3A9D5C45D28}" type="sibTrans" cxnId="{EFD1C0F0-2CE6-4DA4-A6FD-A5C18853F2DE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FA0D58F-3CFB-4759-BBE4-A68B58FB8CA4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</a:t>
          </a:r>
          <a:r>
            <a:rPr lang="hi-IN" sz="1400" b="1" dirty="0" smtClean="0">
              <a:solidFill>
                <a:schemeClr val="tx1"/>
              </a:solidFill>
            </a:rPr>
            <a:t>5. अभिकालक </a:t>
          </a:r>
          <a:endParaRPr lang="en-US" sz="1400" dirty="0">
            <a:solidFill>
              <a:schemeClr val="tx1"/>
            </a:solidFill>
          </a:endParaRPr>
        </a:p>
      </dgm:t>
    </dgm:pt>
    <dgm:pt modelId="{CA51FE07-E9A9-4137-9415-F0673C6A8753}" type="parTrans" cxnId="{8D3316AA-9021-469D-847D-95A3CBEAE08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29AB3E4-4D34-4A05-810A-D2AA491A6CDD}" type="sibTrans" cxnId="{8D3316AA-9021-469D-847D-95A3CBEAE08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60A153B-836A-4EE7-82B0-E73BFE3BEDCF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6</a:t>
          </a:r>
          <a:r>
            <a:rPr lang="hi-IN" sz="1400" b="1" dirty="0" smtClean="0">
              <a:solidFill>
                <a:schemeClr val="tx1"/>
              </a:solidFill>
            </a:rPr>
            <a:t>. अलिजिह्वा </a:t>
          </a:r>
          <a:endParaRPr lang="en-US" sz="1400" dirty="0">
            <a:solidFill>
              <a:schemeClr val="tx1"/>
            </a:solidFill>
          </a:endParaRPr>
        </a:p>
      </dgm:t>
    </dgm:pt>
    <dgm:pt modelId="{2C96C13C-C091-44CA-9905-8DD0BC716DE4}" type="parTrans" cxnId="{2B8DBDDB-CB66-45A1-92F1-D0B21A66943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1AF8A5B-E6AA-4A12-8C08-0336F38CC90A}" type="sibTrans" cxnId="{2B8DBDDB-CB66-45A1-92F1-D0B21A669438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11155124-6663-474E-BFCB-9D5CCA236585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7. </a:t>
          </a:r>
          <a:r>
            <a:rPr lang="hi-IN" sz="1400" b="1" dirty="0" smtClean="0">
              <a:solidFill>
                <a:schemeClr val="tx1"/>
              </a:solidFill>
            </a:rPr>
            <a:t>नासिका विवर </a:t>
          </a:r>
          <a:endParaRPr lang="en-US" sz="1400" dirty="0">
            <a:solidFill>
              <a:schemeClr val="tx1"/>
            </a:solidFill>
          </a:endParaRPr>
        </a:p>
      </dgm:t>
    </dgm:pt>
    <dgm:pt modelId="{0E1DE0C2-BC6E-4976-AAE0-56216C0F12B7}" type="parTrans" cxnId="{06339C96-A3F7-41CF-AA80-3CB8197C583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56D2BD0-B6E9-491D-8E97-599ACF0A03CC}" type="sibTrans" cxnId="{06339C96-A3F7-41CF-AA80-3CB8197C583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1691693-6024-449B-9C69-2B97C5232C8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400" b="1" dirty="0" smtClean="0">
              <a:solidFill>
                <a:schemeClr val="tx1"/>
              </a:solidFill>
            </a:rPr>
            <a:t>	8</a:t>
          </a:r>
          <a:r>
            <a:rPr lang="hi-IN" sz="1400" b="1" dirty="0" smtClean="0">
              <a:solidFill>
                <a:schemeClr val="tx1"/>
              </a:solidFill>
            </a:rPr>
            <a:t>. मुख विवर </a:t>
          </a:r>
          <a:endParaRPr lang="en-US" sz="1400" dirty="0">
            <a:solidFill>
              <a:schemeClr val="tx1"/>
            </a:solidFill>
          </a:endParaRPr>
        </a:p>
      </dgm:t>
    </dgm:pt>
    <dgm:pt modelId="{1E456D62-908E-447F-B4BB-65D338BAFA09}" type="parTrans" cxnId="{CF901E10-57B9-4C28-ABB1-57D148E0A90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E8DD513-A519-4ADF-B24B-DF804AF1EC0E}" type="sibTrans" cxnId="{CF901E10-57B9-4C28-ABB1-57D148E0A90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9A622E7-4220-4B37-A07A-472830E4D4CE}" type="pres">
      <dgm:prSet presAssocID="{8705D5DF-ACA2-4317-85F4-41FB50FFBD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3F09F9-F672-43DF-A98C-2ABB2E43C4DE}" type="pres">
      <dgm:prSet presAssocID="{A89DE4F8-02AB-4CBA-9A9D-CBFA592D9555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8759E2-434D-4FC5-905C-C48D16248EF7}" type="pres">
      <dgm:prSet presAssocID="{CAB30407-1728-4C19-99E8-14DC980E99F9}" presName="spacer" presStyleCnt="0"/>
      <dgm:spPr/>
    </dgm:pt>
    <dgm:pt modelId="{0083737F-DAD8-4CCF-9565-840EA90D06AE}" type="pres">
      <dgm:prSet presAssocID="{70386C74-C294-4D73-AFA9-C956C169963B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3ED77-AF0E-4C98-9F06-250B4BF067B5}" type="pres">
      <dgm:prSet presAssocID="{674E8D21-30F5-4B83-8A2B-59DADFD1A0C9}" presName="spacer" presStyleCnt="0"/>
      <dgm:spPr/>
    </dgm:pt>
    <dgm:pt modelId="{99D4539E-5C3E-4636-AFF1-3EC782655BC0}" type="pres">
      <dgm:prSet presAssocID="{AD3D189C-C6B9-4168-8A3F-372F18E6D4A8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96D9D-8E2D-47F3-9CAB-1AC5D05DF5AF}" type="pres">
      <dgm:prSet presAssocID="{769205C5-BD77-46CB-A9A5-7E6C4D90C51F}" presName="spacer" presStyleCnt="0"/>
      <dgm:spPr/>
    </dgm:pt>
    <dgm:pt modelId="{377E3578-28BB-4A6B-B9E9-DC10E6270A96}" type="pres">
      <dgm:prSet presAssocID="{D106330F-49D2-483F-A1A4-DF150643E390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36A65-0BDA-4495-90ED-CE991E475E87}" type="pres">
      <dgm:prSet presAssocID="{3F2B9F76-628F-4734-9EA8-299436B0D99E}" presName="spacer" presStyleCnt="0"/>
      <dgm:spPr/>
    </dgm:pt>
    <dgm:pt modelId="{0A0678FC-27AA-4E40-B550-365FE57829F5}" type="pres">
      <dgm:prSet presAssocID="{5641F302-1E23-42E9-8E37-3D5A83BAA51C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CC576-A45F-4D5A-A973-92F07397AC6F}" type="pres">
      <dgm:prSet presAssocID="{427FBED2-5FD7-42F8-8E2B-9F652D3D46AD}" presName="spacer" presStyleCnt="0"/>
      <dgm:spPr/>
    </dgm:pt>
    <dgm:pt modelId="{D5135F38-CDC1-4321-A197-E4F1E9815B66}" type="pres">
      <dgm:prSet presAssocID="{886FF182-B5EA-44BB-9B16-7CCB9677C605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C83D9-F8D3-4210-A39A-B46FF5A9507D}" type="pres">
      <dgm:prSet presAssocID="{5B11D84F-D24A-40D3-A1FE-D3A9D5C45D28}" presName="spacer" presStyleCnt="0"/>
      <dgm:spPr/>
    </dgm:pt>
    <dgm:pt modelId="{BA5076C1-4CA5-4E37-B1A1-F46510DE5F4F}" type="pres">
      <dgm:prSet presAssocID="{1FA0D58F-3CFB-4759-BBE4-A68B58FB8CA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3A79F-C8CC-4813-81AF-4B360FC4BA3A}" type="pres">
      <dgm:prSet presAssocID="{529AB3E4-4D34-4A05-810A-D2AA491A6CDD}" presName="spacer" presStyleCnt="0"/>
      <dgm:spPr/>
    </dgm:pt>
    <dgm:pt modelId="{0D798553-ADE4-42B5-91BB-12A31134CF58}" type="pres">
      <dgm:prSet presAssocID="{160A153B-836A-4EE7-82B0-E73BFE3BEDCF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7F78F-92B4-45BF-ACF5-327D7D1B6882}" type="pres">
      <dgm:prSet presAssocID="{61AF8A5B-E6AA-4A12-8C08-0336F38CC90A}" presName="spacer" presStyleCnt="0"/>
      <dgm:spPr/>
    </dgm:pt>
    <dgm:pt modelId="{23AF585B-7591-476B-805A-8E337667929A}" type="pres">
      <dgm:prSet presAssocID="{11155124-6663-474E-BFCB-9D5CCA236585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D8681-F682-4F11-9D5E-3D4CDF822916}" type="pres">
      <dgm:prSet presAssocID="{856D2BD0-B6E9-491D-8E97-599ACF0A03CC}" presName="spacer" presStyleCnt="0"/>
      <dgm:spPr/>
    </dgm:pt>
    <dgm:pt modelId="{39A7BCBC-D6DF-42F0-AF6C-F87E031DA180}" type="pres">
      <dgm:prSet presAssocID="{E1691693-6024-449B-9C69-2B97C5232C87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3316AA-9021-469D-847D-95A3CBEAE085}" srcId="{8705D5DF-ACA2-4317-85F4-41FB50FFBDF4}" destId="{1FA0D58F-3CFB-4759-BBE4-A68B58FB8CA4}" srcOrd="6" destOrd="0" parTransId="{CA51FE07-E9A9-4137-9415-F0673C6A8753}" sibTransId="{529AB3E4-4D34-4A05-810A-D2AA491A6CDD}"/>
    <dgm:cxn modelId="{CF901E10-57B9-4C28-ABB1-57D148E0A901}" srcId="{8705D5DF-ACA2-4317-85F4-41FB50FFBDF4}" destId="{E1691693-6024-449B-9C69-2B97C5232C87}" srcOrd="9" destOrd="0" parTransId="{1E456D62-908E-447F-B4BB-65D338BAFA09}" sibTransId="{FE8DD513-A519-4ADF-B24B-DF804AF1EC0E}"/>
    <dgm:cxn modelId="{2B8DBDDB-CB66-45A1-92F1-D0B21A669438}" srcId="{8705D5DF-ACA2-4317-85F4-41FB50FFBDF4}" destId="{160A153B-836A-4EE7-82B0-E73BFE3BEDCF}" srcOrd="7" destOrd="0" parTransId="{2C96C13C-C091-44CA-9905-8DD0BC716DE4}" sibTransId="{61AF8A5B-E6AA-4A12-8C08-0336F38CC90A}"/>
    <dgm:cxn modelId="{8EA4FEFD-B9C7-4605-AC62-6269C2E6B2CA}" type="presOf" srcId="{70386C74-C294-4D73-AFA9-C956C169963B}" destId="{0083737F-DAD8-4CCF-9565-840EA90D06AE}" srcOrd="0" destOrd="0" presId="urn:microsoft.com/office/officeart/2005/8/layout/vList2"/>
    <dgm:cxn modelId="{E0408C77-76A6-446E-AF0A-5C2BE14897AD}" type="presOf" srcId="{5641F302-1E23-42E9-8E37-3D5A83BAA51C}" destId="{0A0678FC-27AA-4E40-B550-365FE57829F5}" srcOrd="0" destOrd="0" presId="urn:microsoft.com/office/officeart/2005/8/layout/vList2"/>
    <dgm:cxn modelId="{FB25F8E9-133E-4751-BAD6-62A9FB29F92A}" type="presOf" srcId="{A89DE4F8-02AB-4CBA-9A9D-CBFA592D9555}" destId="{A13F09F9-F672-43DF-A98C-2ABB2E43C4DE}" srcOrd="0" destOrd="0" presId="urn:microsoft.com/office/officeart/2005/8/layout/vList2"/>
    <dgm:cxn modelId="{955C5C65-B7DA-4206-8CBB-A21D4AA89B2C}" srcId="{8705D5DF-ACA2-4317-85F4-41FB50FFBDF4}" destId="{AD3D189C-C6B9-4168-8A3F-372F18E6D4A8}" srcOrd="2" destOrd="0" parTransId="{2C5E7AB6-0E30-427E-A363-B6D3D0EB850C}" sibTransId="{769205C5-BD77-46CB-A9A5-7E6C4D90C51F}"/>
    <dgm:cxn modelId="{D06D07A1-CEF3-4A23-BDB9-82BB26DD1FE6}" type="presOf" srcId="{D106330F-49D2-483F-A1A4-DF150643E390}" destId="{377E3578-28BB-4A6B-B9E9-DC10E6270A96}" srcOrd="0" destOrd="0" presId="urn:microsoft.com/office/officeart/2005/8/layout/vList2"/>
    <dgm:cxn modelId="{AE2CB82D-C829-422D-9D3A-CB98B2673930}" srcId="{8705D5DF-ACA2-4317-85F4-41FB50FFBDF4}" destId="{5641F302-1E23-42E9-8E37-3D5A83BAA51C}" srcOrd="4" destOrd="0" parTransId="{C40671BC-DFB7-448E-AB7E-D1F2A2869A5A}" sibTransId="{427FBED2-5FD7-42F8-8E2B-9F652D3D46AD}"/>
    <dgm:cxn modelId="{23936BB8-1D0E-44A2-9E0F-25E71649D2E7}" type="presOf" srcId="{11155124-6663-474E-BFCB-9D5CCA236585}" destId="{23AF585B-7591-476B-805A-8E337667929A}" srcOrd="0" destOrd="0" presId="urn:microsoft.com/office/officeart/2005/8/layout/vList2"/>
    <dgm:cxn modelId="{57196AA2-A06A-4A61-9785-DAF297931A26}" type="presOf" srcId="{1FA0D58F-3CFB-4759-BBE4-A68B58FB8CA4}" destId="{BA5076C1-4CA5-4E37-B1A1-F46510DE5F4F}" srcOrd="0" destOrd="0" presId="urn:microsoft.com/office/officeart/2005/8/layout/vList2"/>
    <dgm:cxn modelId="{25351A01-8249-4C24-9A5C-0F1004DF5CD8}" type="presOf" srcId="{8705D5DF-ACA2-4317-85F4-41FB50FFBDF4}" destId="{49A622E7-4220-4B37-A07A-472830E4D4CE}" srcOrd="0" destOrd="0" presId="urn:microsoft.com/office/officeart/2005/8/layout/vList2"/>
    <dgm:cxn modelId="{ED3C7455-18F9-4F90-BC87-98832F89CBE9}" srcId="{8705D5DF-ACA2-4317-85F4-41FB50FFBDF4}" destId="{D106330F-49D2-483F-A1A4-DF150643E390}" srcOrd="3" destOrd="0" parTransId="{F79F7090-8B35-414B-A491-8463CFBF9648}" sibTransId="{3F2B9F76-628F-4734-9EA8-299436B0D99E}"/>
    <dgm:cxn modelId="{06339C96-A3F7-41CF-AA80-3CB8197C583B}" srcId="{8705D5DF-ACA2-4317-85F4-41FB50FFBDF4}" destId="{11155124-6663-474E-BFCB-9D5CCA236585}" srcOrd="8" destOrd="0" parTransId="{0E1DE0C2-BC6E-4976-AAE0-56216C0F12B7}" sibTransId="{856D2BD0-B6E9-491D-8E97-599ACF0A03CC}"/>
    <dgm:cxn modelId="{B0F1D12A-30CD-4309-B2B4-6CDE7D987E5D}" srcId="{8705D5DF-ACA2-4317-85F4-41FB50FFBDF4}" destId="{A89DE4F8-02AB-4CBA-9A9D-CBFA592D9555}" srcOrd="0" destOrd="0" parTransId="{0750AE94-FC08-4FBC-BD80-9A58E0B13484}" sibTransId="{CAB30407-1728-4C19-99E8-14DC980E99F9}"/>
    <dgm:cxn modelId="{1C0289A8-8F99-476F-B0C8-8AF1222F968E}" type="presOf" srcId="{886FF182-B5EA-44BB-9B16-7CCB9677C605}" destId="{D5135F38-CDC1-4321-A197-E4F1E9815B66}" srcOrd="0" destOrd="0" presId="urn:microsoft.com/office/officeart/2005/8/layout/vList2"/>
    <dgm:cxn modelId="{962C5B7A-DF85-422F-ADE7-C131C7FC64D3}" type="presOf" srcId="{AD3D189C-C6B9-4168-8A3F-372F18E6D4A8}" destId="{99D4539E-5C3E-4636-AFF1-3EC782655BC0}" srcOrd="0" destOrd="0" presId="urn:microsoft.com/office/officeart/2005/8/layout/vList2"/>
    <dgm:cxn modelId="{D6F43F75-0B52-417F-9995-AFA4625C6300}" type="presOf" srcId="{E1691693-6024-449B-9C69-2B97C5232C87}" destId="{39A7BCBC-D6DF-42F0-AF6C-F87E031DA180}" srcOrd="0" destOrd="0" presId="urn:microsoft.com/office/officeart/2005/8/layout/vList2"/>
    <dgm:cxn modelId="{0A02A0F2-B50F-4BE5-BFCC-5D19A017C84C}" type="presOf" srcId="{160A153B-836A-4EE7-82B0-E73BFE3BEDCF}" destId="{0D798553-ADE4-42B5-91BB-12A31134CF58}" srcOrd="0" destOrd="0" presId="urn:microsoft.com/office/officeart/2005/8/layout/vList2"/>
    <dgm:cxn modelId="{EFD1C0F0-2CE6-4DA4-A6FD-A5C18853F2DE}" srcId="{8705D5DF-ACA2-4317-85F4-41FB50FFBDF4}" destId="{886FF182-B5EA-44BB-9B16-7CCB9677C605}" srcOrd="5" destOrd="0" parTransId="{9C2D49E2-9ADC-4553-9EA7-2F7A28629FD2}" sibTransId="{5B11D84F-D24A-40D3-A1FE-D3A9D5C45D28}"/>
    <dgm:cxn modelId="{3DD9131F-CF2D-4214-8899-79A247BB004B}" srcId="{8705D5DF-ACA2-4317-85F4-41FB50FFBDF4}" destId="{70386C74-C294-4D73-AFA9-C956C169963B}" srcOrd="1" destOrd="0" parTransId="{C9F4EF89-FB96-401B-9616-D3808A55083B}" sibTransId="{674E8D21-30F5-4B83-8A2B-59DADFD1A0C9}"/>
    <dgm:cxn modelId="{83FDE3A8-FEF5-48A7-85B6-2A9431F82EF2}" type="presParOf" srcId="{49A622E7-4220-4B37-A07A-472830E4D4CE}" destId="{A13F09F9-F672-43DF-A98C-2ABB2E43C4DE}" srcOrd="0" destOrd="0" presId="urn:microsoft.com/office/officeart/2005/8/layout/vList2"/>
    <dgm:cxn modelId="{D9CDB80D-BE33-4325-86F2-86DE565BB04D}" type="presParOf" srcId="{49A622E7-4220-4B37-A07A-472830E4D4CE}" destId="{588759E2-434D-4FC5-905C-C48D16248EF7}" srcOrd="1" destOrd="0" presId="urn:microsoft.com/office/officeart/2005/8/layout/vList2"/>
    <dgm:cxn modelId="{4A53F40F-46EB-43F8-BEC1-059A49D02A7F}" type="presParOf" srcId="{49A622E7-4220-4B37-A07A-472830E4D4CE}" destId="{0083737F-DAD8-4CCF-9565-840EA90D06AE}" srcOrd="2" destOrd="0" presId="urn:microsoft.com/office/officeart/2005/8/layout/vList2"/>
    <dgm:cxn modelId="{43EBCD56-CA50-4AC6-AD4E-DF707A87F520}" type="presParOf" srcId="{49A622E7-4220-4B37-A07A-472830E4D4CE}" destId="{60B3ED77-AF0E-4C98-9F06-250B4BF067B5}" srcOrd="3" destOrd="0" presId="urn:microsoft.com/office/officeart/2005/8/layout/vList2"/>
    <dgm:cxn modelId="{5B1C0F57-2407-45AD-83FE-1B94B0EAF0B8}" type="presParOf" srcId="{49A622E7-4220-4B37-A07A-472830E4D4CE}" destId="{99D4539E-5C3E-4636-AFF1-3EC782655BC0}" srcOrd="4" destOrd="0" presId="urn:microsoft.com/office/officeart/2005/8/layout/vList2"/>
    <dgm:cxn modelId="{3A4F08CF-D7B5-4AC9-A536-EB6BD2CFC10C}" type="presParOf" srcId="{49A622E7-4220-4B37-A07A-472830E4D4CE}" destId="{E1196D9D-8E2D-47F3-9CAB-1AC5D05DF5AF}" srcOrd="5" destOrd="0" presId="urn:microsoft.com/office/officeart/2005/8/layout/vList2"/>
    <dgm:cxn modelId="{444C8EEB-84A9-499B-B6AA-4EB3741CCD4D}" type="presParOf" srcId="{49A622E7-4220-4B37-A07A-472830E4D4CE}" destId="{377E3578-28BB-4A6B-B9E9-DC10E6270A96}" srcOrd="6" destOrd="0" presId="urn:microsoft.com/office/officeart/2005/8/layout/vList2"/>
    <dgm:cxn modelId="{51EE70F2-557C-4549-8EC8-C47086A048E6}" type="presParOf" srcId="{49A622E7-4220-4B37-A07A-472830E4D4CE}" destId="{39536A65-0BDA-4495-90ED-CE991E475E87}" srcOrd="7" destOrd="0" presId="urn:microsoft.com/office/officeart/2005/8/layout/vList2"/>
    <dgm:cxn modelId="{D56D8704-9D19-4729-8E0E-1DE82CF19DAB}" type="presParOf" srcId="{49A622E7-4220-4B37-A07A-472830E4D4CE}" destId="{0A0678FC-27AA-4E40-B550-365FE57829F5}" srcOrd="8" destOrd="0" presId="urn:microsoft.com/office/officeart/2005/8/layout/vList2"/>
    <dgm:cxn modelId="{4F822A6A-3A84-435D-8339-C9A60125B0F9}" type="presParOf" srcId="{49A622E7-4220-4B37-A07A-472830E4D4CE}" destId="{CB8CC576-A45F-4D5A-A973-92F07397AC6F}" srcOrd="9" destOrd="0" presId="urn:microsoft.com/office/officeart/2005/8/layout/vList2"/>
    <dgm:cxn modelId="{EC8285F8-43B6-44F9-A883-085C6059C35A}" type="presParOf" srcId="{49A622E7-4220-4B37-A07A-472830E4D4CE}" destId="{D5135F38-CDC1-4321-A197-E4F1E9815B66}" srcOrd="10" destOrd="0" presId="urn:microsoft.com/office/officeart/2005/8/layout/vList2"/>
    <dgm:cxn modelId="{67CE032E-ADB8-4DC1-9DDF-79516779BD82}" type="presParOf" srcId="{49A622E7-4220-4B37-A07A-472830E4D4CE}" destId="{C3FC83D9-F8D3-4210-A39A-B46FF5A9507D}" srcOrd="11" destOrd="0" presId="urn:microsoft.com/office/officeart/2005/8/layout/vList2"/>
    <dgm:cxn modelId="{B0D2E38C-9275-4604-81A3-89EEE27622ED}" type="presParOf" srcId="{49A622E7-4220-4B37-A07A-472830E4D4CE}" destId="{BA5076C1-4CA5-4E37-B1A1-F46510DE5F4F}" srcOrd="12" destOrd="0" presId="urn:microsoft.com/office/officeart/2005/8/layout/vList2"/>
    <dgm:cxn modelId="{4E538A8E-C0F2-462A-B8AC-22D4B9A3FD0E}" type="presParOf" srcId="{49A622E7-4220-4B37-A07A-472830E4D4CE}" destId="{37D3A79F-C8CC-4813-81AF-4B360FC4BA3A}" srcOrd="13" destOrd="0" presId="urn:microsoft.com/office/officeart/2005/8/layout/vList2"/>
    <dgm:cxn modelId="{BE9F8F30-B6AA-4D59-ADEA-AEE6D8295CEE}" type="presParOf" srcId="{49A622E7-4220-4B37-A07A-472830E4D4CE}" destId="{0D798553-ADE4-42B5-91BB-12A31134CF58}" srcOrd="14" destOrd="0" presId="urn:microsoft.com/office/officeart/2005/8/layout/vList2"/>
    <dgm:cxn modelId="{0AD305D2-CEAB-4380-9EC4-4759A9E053A8}" type="presParOf" srcId="{49A622E7-4220-4B37-A07A-472830E4D4CE}" destId="{CD57F78F-92B4-45BF-ACF5-327D7D1B6882}" srcOrd="15" destOrd="0" presId="urn:microsoft.com/office/officeart/2005/8/layout/vList2"/>
    <dgm:cxn modelId="{2C4B2335-A6C6-490D-8AD0-A60D11A95D18}" type="presParOf" srcId="{49A622E7-4220-4B37-A07A-472830E4D4CE}" destId="{23AF585B-7591-476B-805A-8E337667929A}" srcOrd="16" destOrd="0" presId="urn:microsoft.com/office/officeart/2005/8/layout/vList2"/>
    <dgm:cxn modelId="{62276C73-0523-4034-B016-02DD1CA2C71C}" type="presParOf" srcId="{49A622E7-4220-4B37-A07A-472830E4D4CE}" destId="{6F6D8681-F682-4F11-9D5E-3D4CDF822916}" srcOrd="17" destOrd="0" presId="urn:microsoft.com/office/officeart/2005/8/layout/vList2"/>
    <dgm:cxn modelId="{2C373055-1A4E-468B-88F5-7BB3495EF1E5}" type="presParOf" srcId="{49A622E7-4220-4B37-A07A-472830E4D4CE}" destId="{39A7BCBC-D6DF-42F0-AF6C-F87E031DA18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84DEA-F622-4A5F-ABB2-F58C46F127EB}">
      <dsp:nvSpPr>
        <dsp:cNvPr id="0" name=""/>
        <dsp:cNvSpPr/>
      </dsp:nvSpPr>
      <dsp:spPr>
        <a:xfrm>
          <a:off x="0" y="440"/>
          <a:ext cx="8763000" cy="7077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1. 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प्राचीन भाषा काल (1500 ई. पूर्व से 500 ई. पूर्व तक)</a:t>
          </a:r>
          <a:endParaRPr lang="en-US" sz="1600" b="1" kern="1200" dirty="0" smtClean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34989"/>
        <a:ext cx="8693902" cy="638638"/>
      </dsp:txXfrm>
    </dsp:sp>
    <dsp:sp modelId="{CE080E08-0078-4E9A-958C-E3D25E1551C1}">
      <dsp:nvSpPr>
        <dsp:cNvPr id="0" name=""/>
        <dsp:cNvSpPr/>
      </dsp:nvSpPr>
      <dsp:spPr>
        <a:xfrm>
          <a:off x="0" y="720537"/>
          <a:ext cx="8763000" cy="70773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वैदिक संस्कृत</a:t>
          </a: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755086"/>
        <a:ext cx="8693902" cy="638638"/>
      </dsp:txXfrm>
    </dsp:sp>
    <dsp:sp modelId="{86871EC9-61C8-4D37-B4B9-4DD90BD41BB3}">
      <dsp:nvSpPr>
        <dsp:cNvPr id="0" name=""/>
        <dsp:cNvSpPr/>
      </dsp:nvSpPr>
      <dsp:spPr>
        <a:xfrm>
          <a:off x="0" y="1440634"/>
          <a:ext cx="8763000" cy="70773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लौकिक संस्कृत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1475183"/>
        <a:ext cx="8693902" cy="638638"/>
      </dsp:txXfrm>
    </dsp:sp>
    <dsp:sp modelId="{B89FDCE7-95B5-48CA-B7FC-1A69189A2256}">
      <dsp:nvSpPr>
        <dsp:cNvPr id="0" name=""/>
        <dsp:cNvSpPr/>
      </dsp:nvSpPr>
      <dsp:spPr>
        <a:xfrm>
          <a:off x="0" y="2160731"/>
          <a:ext cx="8763000" cy="7077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2. मध्यकालीन भाषा काल (500 ई. पूर्व से 1000 ई. तक) 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2195280"/>
        <a:ext cx="8693902" cy="638638"/>
      </dsp:txXfrm>
    </dsp:sp>
    <dsp:sp modelId="{B355EA2E-366C-4426-ABE7-5908C90D2BC6}">
      <dsp:nvSpPr>
        <dsp:cNvPr id="0" name=""/>
        <dsp:cNvSpPr/>
      </dsp:nvSpPr>
      <dsp:spPr>
        <a:xfrm>
          <a:off x="0" y="2880828"/>
          <a:ext cx="8763000" cy="70773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3. आधुनिक भाषा काल (1000 ई. से अब तक)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2915377"/>
        <a:ext cx="8693902" cy="638638"/>
      </dsp:txXfrm>
    </dsp:sp>
    <dsp:sp modelId="{33779B8D-B1F8-47A0-85F8-A4CC314F7154}">
      <dsp:nvSpPr>
        <dsp:cNvPr id="0" name=""/>
        <dsp:cNvSpPr/>
      </dsp:nvSpPr>
      <dsp:spPr>
        <a:xfrm>
          <a:off x="0" y="3600926"/>
          <a:ext cx="8763000" cy="707736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हिन्दीतर वर्ग इसके अन्तर्गत सिन्धी, पंजाबी, मराठी, गुज </a:t>
          </a: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आदि भाषाएं आती हैं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3635475"/>
        <a:ext cx="8693902" cy="638638"/>
      </dsp:txXfrm>
    </dsp:sp>
    <dsp:sp modelId="{0483CBEA-97C6-49DC-A612-53874AF30EDF}">
      <dsp:nvSpPr>
        <dsp:cNvPr id="0" name=""/>
        <dsp:cNvSpPr/>
      </dsp:nvSpPr>
      <dsp:spPr>
        <a:xfrm>
          <a:off x="0" y="4321023"/>
          <a:ext cx="8763000" cy="707736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	</a:t>
          </a:r>
          <a:r>
            <a:rPr lang="hi-IN" sz="1600" b="1" kern="1200" dirty="0" smtClean="0">
              <a:solidFill>
                <a:schemeClr val="tx1"/>
              </a:solidFill>
              <a:latin typeface="Arial Black" pitchFamily="34" charset="0"/>
            </a:rPr>
            <a:t>हिन्दी वर्ग-इसके अन्तर्गत राजस्थानी वंश हिन्दी,</a:t>
          </a:r>
          <a:r>
            <a:rPr lang="en-US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hi-IN" sz="1600" b="1" kern="1200" dirty="0" smtClean="0">
              <a:solidFill>
                <a:schemeClr val="tx1"/>
              </a:solidFill>
            </a:rPr>
            <a:t>पश्चिमी हिन्दी, पूर्वी हिन्दी बिहारी आदि </a:t>
          </a:r>
          <a:r>
            <a:rPr lang="en-US" sz="1600" b="1" kern="1200" dirty="0" smtClean="0">
              <a:solidFill>
                <a:schemeClr val="tx1"/>
              </a:solidFill>
            </a:rPr>
            <a:t>	</a:t>
          </a:r>
          <a:r>
            <a:rPr lang="hi-IN" sz="1600" b="1" kern="1200" dirty="0" smtClean="0">
              <a:solidFill>
                <a:schemeClr val="tx1"/>
              </a:solidFill>
            </a:rPr>
            <a:t>भाषाएं आती है।</a:t>
          </a:r>
          <a:endParaRPr lang="en-US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4549" y="4355572"/>
        <a:ext cx="8693902" cy="638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70AF-C9EB-4852-8D1D-90564843C8D4}">
      <dsp:nvSpPr>
        <dsp:cNvPr id="0" name=""/>
        <dsp:cNvSpPr/>
      </dsp:nvSpPr>
      <dsp:spPr>
        <a:xfrm rot="5400000">
          <a:off x="-166153" y="170544"/>
          <a:ext cx="1107686" cy="7753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</a:t>
          </a:r>
          <a:endParaRPr lang="en-US" sz="1800" kern="1200" dirty="0"/>
        </a:p>
      </dsp:txBody>
      <dsp:txXfrm rot="-5400000">
        <a:off x="0" y="392081"/>
        <a:ext cx="775380" cy="332306"/>
      </dsp:txXfrm>
    </dsp:sp>
    <dsp:sp modelId="{B44BF2E4-F3AE-455D-8EFE-D706BED51DF1}">
      <dsp:nvSpPr>
        <dsp:cNvPr id="0" name=""/>
        <dsp:cNvSpPr/>
      </dsp:nvSpPr>
      <dsp:spPr>
        <a:xfrm rot="5400000">
          <a:off x="4599692" y="-3819919"/>
          <a:ext cx="719996" cy="836861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/>
            <a:t>हिन्दी योगात्मक भाषा है। इसमें विभक्तियों का स्वतंत्र प्रयोग किया जाता है। </a:t>
          </a:r>
          <a:endParaRPr lang="en-US" sz="1800" kern="1200" dirty="0"/>
        </a:p>
      </dsp:txBody>
      <dsp:txXfrm rot="-5400000">
        <a:off x="775381" y="39539"/>
        <a:ext cx="8333472" cy="649702"/>
      </dsp:txXfrm>
    </dsp:sp>
    <dsp:sp modelId="{9CDA28BC-E212-4232-B9CA-2B66BE14785F}">
      <dsp:nvSpPr>
        <dsp:cNvPr id="0" name=""/>
        <dsp:cNvSpPr/>
      </dsp:nvSpPr>
      <dsp:spPr>
        <a:xfrm rot="5400000">
          <a:off x="-166153" y="1161427"/>
          <a:ext cx="1107686" cy="7753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en-US" sz="1800" kern="1200" dirty="0"/>
        </a:p>
      </dsp:txBody>
      <dsp:txXfrm rot="-5400000">
        <a:off x="0" y="1382964"/>
        <a:ext cx="775380" cy="332306"/>
      </dsp:txXfrm>
    </dsp:sp>
    <dsp:sp modelId="{DEB82EED-CD2B-4A34-A2B9-198E1F4CC476}">
      <dsp:nvSpPr>
        <dsp:cNvPr id="0" name=""/>
        <dsp:cNvSpPr/>
      </dsp:nvSpPr>
      <dsp:spPr>
        <a:xfrm rot="5400000">
          <a:off x="4599692" y="-2829037"/>
          <a:ext cx="719996" cy="836861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/>
            <a:t>हिन्दी भाषा का अपना ध्वनि विज्ञान है। इसमें स्वर एवं व्यन्जन वर्णों का विभाजन वैज्ञानिक ढंग से किया गया है।</a:t>
          </a:r>
          <a:endParaRPr lang="en-US" sz="1800" kern="1200" dirty="0"/>
        </a:p>
      </dsp:txBody>
      <dsp:txXfrm rot="-5400000">
        <a:off x="775381" y="1030421"/>
        <a:ext cx="8333472" cy="649702"/>
      </dsp:txXfrm>
    </dsp:sp>
    <dsp:sp modelId="{C20FDDBD-E619-4DE5-A0FD-C8872ACA98FA}">
      <dsp:nvSpPr>
        <dsp:cNvPr id="0" name=""/>
        <dsp:cNvSpPr/>
      </dsp:nvSpPr>
      <dsp:spPr>
        <a:xfrm rot="5400000">
          <a:off x="-166153" y="2152309"/>
          <a:ext cx="1107686" cy="7753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 rot="-5400000">
        <a:off x="0" y="2373846"/>
        <a:ext cx="775380" cy="332306"/>
      </dsp:txXfrm>
    </dsp:sp>
    <dsp:sp modelId="{4273E42D-B735-4DEE-A041-02D03474083C}">
      <dsp:nvSpPr>
        <dsp:cNvPr id="0" name=""/>
        <dsp:cNvSpPr/>
      </dsp:nvSpPr>
      <dsp:spPr>
        <a:xfrm rot="5400000">
          <a:off x="4599692" y="-1838154"/>
          <a:ext cx="719996" cy="8368619"/>
        </a:xfrm>
        <a:prstGeom prst="round2SameRect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/>
            <a:t>हिन्दी भाषा में शब्दों एवं ध्वनियों के उच्चारण की अपनी व्यवस्था है, जो पूर्णतः वैज्ञानिक है।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775381" y="2021304"/>
        <a:ext cx="8333472" cy="649702"/>
      </dsp:txXfrm>
    </dsp:sp>
    <dsp:sp modelId="{10C8EA27-35A6-4409-AFD6-082E9D9FD8C7}">
      <dsp:nvSpPr>
        <dsp:cNvPr id="0" name=""/>
        <dsp:cNvSpPr/>
      </dsp:nvSpPr>
      <dsp:spPr>
        <a:xfrm rot="5400000">
          <a:off x="-166153" y="3143192"/>
          <a:ext cx="1107686" cy="7753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 rot="-5400000">
        <a:off x="0" y="3364729"/>
        <a:ext cx="775380" cy="332306"/>
      </dsp:txXfrm>
    </dsp:sp>
    <dsp:sp modelId="{C8BA2543-1F7D-4172-858C-7A4A6A482126}">
      <dsp:nvSpPr>
        <dsp:cNvPr id="0" name=""/>
        <dsp:cNvSpPr/>
      </dsp:nvSpPr>
      <dsp:spPr>
        <a:xfrm rot="5400000">
          <a:off x="4599692" y="-847272"/>
          <a:ext cx="719996" cy="8368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dirty="0" smtClean="0"/>
            <a:t>हिन्दी भाषा का शब्द भण्डार अति व्यापक है। इसमें संस्कृत भाषा के तत्सम एवं तद्भव शब्दों के अतिरिक्तदेश एवं विदेशी शब्दों का बाहुल्य मिलता है</a:t>
          </a:r>
          <a:endParaRPr lang="en-US" sz="1600" kern="1200" dirty="0"/>
        </a:p>
      </dsp:txBody>
      <dsp:txXfrm rot="-5400000">
        <a:off x="775381" y="3012186"/>
        <a:ext cx="8333472" cy="649702"/>
      </dsp:txXfrm>
    </dsp:sp>
    <dsp:sp modelId="{68C1FD31-D231-49AE-BAC2-72DBA4FCA242}">
      <dsp:nvSpPr>
        <dsp:cNvPr id="0" name=""/>
        <dsp:cNvSpPr/>
      </dsp:nvSpPr>
      <dsp:spPr>
        <a:xfrm rot="5400000">
          <a:off x="-166153" y="4134074"/>
          <a:ext cx="1107686" cy="775380"/>
        </a:xfrm>
        <a:prstGeom prst="chevron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en-US" sz="1800" kern="1200" dirty="0"/>
        </a:p>
      </dsp:txBody>
      <dsp:txXfrm rot="-5400000">
        <a:off x="0" y="4355611"/>
        <a:ext cx="775380" cy="332306"/>
      </dsp:txXfrm>
    </dsp:sp>
    <dsp:sp modelId="{2549FB67-7651-442F-B4E0-39898FE923D4}">
      <dsp:nvSpPr>
        <dsp:cNvPr id="0" name=""/>
        <dsp:cNvSpPr/>
      </dsp:nvSpPr>
      <dsp:spPr>
        <a:xfrm rot="5400000">
          <a:off x="4599692" y="143610"/>
          <a:ext cx="719996" cy="8368619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/>
            <a:t>हिन्दी भाषा में वर्णों का उच्चारण स्थान सुनिश्चित है और उनका उच्चारण भी निश्चित है क्योंकि इसमे एक ध्वनि के लिए एक हो चिह्न है।</a:t>
          </a:r>
          <a:endParaRPr lang="en-US" sz="1800" kern="1200" dirty="0"/>
        </a:p>
      </dsp:txBody>
      <dsp:txXfrm rot="-5400000">
        <a:off x="775381" y="4003069"/>
        <a:ext cx="8333472" cy="649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5DD1-51A0-48EF-8446-271A14E3A082}">
      <dsp:nvSpPr>
        <dsp:cNvPr id="0" name=""/>
        <dsp:cNvSpPr/>
      </dsp:nvSpPr>
      <dsp:spPr>
        <a:xfrm>
          <a:off x="0" y="366099"/>
          <a:ext cx="7772400" cy="249480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400" i="1" kern="1200" dirty="0" smtClean="0"/>
            <a:t>अपनी माता एवं परिवार के अन्य सदस्यों से सम्पर्क अथवा अनुकरण से बालक जी सीखता है , वह भाषा मातृभाषा कहलाती है।</a:t>
          </a:r>
          <a:endParaRPr lang="en-US" sz="2400" i="1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i="1" kern="1200" dirty="0"/>
        </a:p>
      </dsp:txBody>
      <dsp:txXfrm>
        <a:off x="0" y="366099"/>
        <a:ext cx="7772400" cy="2494800"/>
      </dsp:txXfrm>
    </dsp:sp>
    <dsp:sp modelId="{4FB23D4C-597C-4036-93B0-76AF300CEAF0}">
      <dsp:nvSpPr>
        <dsp:cNvPr id="0" name=""/>
        <dsp:cNvSpPr/>
      </dsp:nvSpPr>
      <dsp:spPr>
        <a:xfrm>
          <a:off x="388620" y="11859"/>
          <a:ext cx="5440680" cy="708480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u="sng" kern="1200" dirty="0" smtClean="0"/>
            <a:t>मातृभाषा </a:t>
          </a:r>
          <a:endParaRPr lang="en-US" sz="2400" u="sng" kern="1200" dirty="0"/>
        </a:p>
      </dsp:txBody>
      <dsp:txXfrm>
        <a:off x="423205" y="46444"/>
        <a:ext cx="5371510" cy="639310"/>
      </dsp:txXfrm>
    </dsp:sp>
    <dsp:sp modelId="{CCFB2DFF-189B-487E-93DC-BC04565C6C80}">
      <dsp:nvSpPr>
        <dsp:cNvPr id="0" name=""/>
        <dsp:cNvSpPr/>
      </dsp:nvSpPr>
      <dsp:spPr>
        <a:xfrm>
          <a:off x="0" y="3344740"/>
          <a:ext cx="7772400" cy="2079000"/>
        </a:xfrm>
        <a:prstGeom prst="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3225" tIns="499872" rIns="603225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400" i="1" kern="1200" dirty="0" smtClean="0"/>
            <a:t>किसी प्रदेश अथवा क्षेत्र विशेष में बोली जाने वाली /प्रयुक्त होने वाली भाषा प्रादेशिक भाषा अथवा क्षेत्रीय भाषा कहलाती है</a:t>
          </a:r>
          <a:endParaRPr lang="en-US" sz="2400" i="1" kern="1200" dirty="0"/>
        </a:p>
      </dsp:txBody>
      <dsp:txXfrm>
        <a:off x="0" y="3344740"/>
        <a:ext cx="7772400" cy="2079000"/>
      </dsp:txXfrm>
    </dsp:sp>
    <dsp:sp modelId="{DA0E10FC-22A6-40C2-BA2B-EC5A290444FB}">
      <dsp:nvSpPr>
        <dsp:cNvPr id="0" name=""/>
        <dsp:cNvSpPr/>
      </dsp:nvSpPr>
      <dsp:spPr>
        <a:xfrm>
          <a:off x="388620" y="2990500"/>
          <a:ext cx="5440680" cy="70848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u="sng" kern="1200" dirty="0" smtClean="0"/>
            <a:t>प्रादेशिक अथवा क्षेत्रीय भाषा </a:t>
          </a:r>
          <a:endParaRPr lang="en-US" sz="2400" u="sng" kern="1200" dirty="0"/>
        </a:p>
      </dsp:txBody>
      <dsp:txXfrm>
        <a:off x="423205" y="3025085"/>
        <a:ext cx="5371510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5DD1-51A0-48EF-8446-271A14E3A082}">
      <dsp:nvSpPr>
        <dsp:cNvPr id="0" name=""/>
        <dsp:cNvSpPr/>
      </dsp:nvSpPr>
      <dsp:spPr>
        <a:xfrm>
          <a:off x="0" y="301299"/>
          <a:ext cx="7772400" cy="2520000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i="1" kern="1200" dirty="0" smtClean="0"/>
            <a:t>राजभाषा उस भाषा को कहते है जो राजकाज अथवा प्रशाशन में प्रयुक्त होती है </a:t>
          </a:r>
          <a:r>
            <a:rPr lang="en-US" sz="2000" i="1" kern="1200" dirty="0" smtClean="0"/>
            <a:t>I</a:t>
          </a:r>
          <a:endParaRPr lang="en-US" sz="2000" i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i="1" kern="1200" dirty="0" smtClean="0"/>
            <a:t>२६ जनवरी १९५० को लागू हुए भारतीय सविंधान में हिंदी को राजभाषा स्वीकार किया गया  </a:t>
          </a:r>
          <a:endParaRPr lang="en-US" sz="2000" i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i="1" kern="1200" dirty="0"/>
        </a:p>
      </dsp:txBody>
      <dsp:txXfrm>
        <a:off x="0" y="301299"/>
        <a:ext cx="7772400" cy="2520000"/>
      </dsp:txXfrm>
    </dsp:sp>
    <dsp:sp modelId="{4FB23D4C-597C-4036-93B0-76AF300CEAF0}">
      <dsp:nvSpPr>
        <dsp:cNvPr id="0" name=""/>
        <dsp:cNvSpPr/>
      </dsp:nvSpPr>
      <dsp:spPr>
        <a:xfrm>
          <a:off x="388620" y="6099"/>
          <a:ext cx="5440680" cy="590400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u="sng" kern="1200" dirty="0" smtClean="0"/>
            <a:t>राजभाषा </a:t>
          </a:r>
          <a:endParaRPr lang="en-US" sz="2000" u="sng" kern="1200" dirty="0"/>
        </a:p>
      </dsp:txBody>
      <dsp:txXfrm>
        <a:off x="417441" y="34920"/>
        <a:ext cx="5383038" cy="532758"/>
      </dsp:txXfrm>
    </dsp:sp>
    <dsp:sp modelId="{CCFB2DFF-189B-487E-93DC-BC04565C6C80}">
      <dsp:nvSpPr>
        <dsp:cNvPr id="0" name=""/>
        <dsp:cNvSpPr/>
      </dsp:nvSpPr>
      <dsp:spPr>
        <a:xfrm>
          <a:off x="0" y="3224500"/>
          <a:ext cx="7772400" cy="2205000"/>
        </a:xfrm>
        <a:prstGeom prst="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3225" tIns="416560" rIns="603225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i="1" kern="1200" dirty="0" smtClean="0"/>
            <a:t>राष्ट्रभाषा के माध्यम से एक सम्प्रभुता सम्पन्न राष्ट्र का समग्र राजकाज/प्रशासन संचालित होता है</a:t>
          </a:r>
          <a:endParaRPr lang="en-US" sz="2000" i="1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000" i="1" kern="1200" dirty="0" smtClean="0"/>
            <a:t>१४ सितम्बर १९४९ को सविंधान सभा द्वारा हिंदी भाषा को बहुमत से राष्ट्रभाषा स्वीकार कर लिया था  </a:t>
          </a:r>
          <a:endParaRPr lang="en-US" sz="2000" i="1" kern="1200" dirty="0"/>
        </a:p>
      </dsp:txBody>
      <dsp:txXfrm>
        <a:off x="0" y="3224500"/>
        <a:ext cx="7772400" cy="2205000"/>
      </dsp:txXfrm>
    </dsp:sp>
    <dsp:sp modelId="{DA0E10FC-22A6-40C2-BA2B-EC5A290444FB}">
      <dsp:nvSpPr>
        <dsp:cNvPr id="0" name=""/>
        <dsp:cNvSpPr/>
      </dsp:nvSpPr>
      <dsp:spPr>
        <a:xfrm>
          <a:off x="388620" y="2929300"/>
          <a:ext cx="5440680" cy="59040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u="sng" kern="1200" dirty="0" smtClean="0"/>
            <a:t>राष्ट्रभाषा </a:t>
          </a:r>
          <a:endParaRPr lang="en-US" sz="2000" u="sng" kern="1200" dirty="0"/>
        </a:p>
      </dsp:txBody>
      <dsp:txXfrm>
        <a:off x="417441" y="2958121"/>
        <a:ext cx="5383038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15DD1-51A0-48EF-8446-271A14E3A082}">
      <dsp:nvSpPr>
        <dsp:cNvPr id="0" name=""/>
        <dsp:cNvSpPr/>
      </dsp:nvSpPr>
      <dsp:spPr>
        <a:xfrm>
          <a:off x="0" y="445299"/>
          <a:ext cx="7772400" cy="2165625"/>
        </a:xfrm>
        <a:prstGeom prst="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3225" tIns="520700" rIns="603225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500" i="1" kern="1200" dirty="0" smtClean="0"/>
            <a:t>किसी राष्ट्र के जनसाधारण द्वारा परस्पर विचार- विनिमय के माध्यम के रूप में प्रयुक्त होने वाली भाषा संपर्क भाषा कहलाती है </a:t>
          </a:r>
          <a:endParaRPr lang="en-US" sz="2500" i="1" kern="1200" dirty="0"/>
        </a:p>
      </dsp:txBody>
      <dsp:txXfrm>
        <a:off x="0" y="445299"/>
        <a:ext cx="7772400" cy="2165625"/>
      </dsp:txXfrm>
    </dsp:sp>
    <dsp:sp modelId="{4FB23D4C-597C-4036-93B0-76AF300CEAF0}">
      <dsp:nvSpPr>
        <dsp:cNvPr id="0" name=""/>
        <dsp:cNvSpPr/>
      </dsp:nvSpPr>
      <dsp:spPr>
        <a:xfrm>
          <a:off x="388620" y="76299"/>
          <a:ext cx="5440680" cy="738000"/>
        </a:xfrm>
        <a:prstGeom prst="roundRect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500" u="sng" kern="1200" dirty="0" smtClean="0"/>
            <a:t>संपर्क भाषा</a:t>
          </a:r>
          <a:endParaRPr lang="en-US" sz="2500" u="sng" kern="1200" dirty="0"/>
        </a:p>
      </dsp:txBody>
      <dsp:txXfrm>
        <a:off x="424646" y="112325"/>
        <a:ext cx="5368628" cy="665948"/>
      </dsp:txXfrm>
    </dsp:sp>
    <dsp:sp modelId="{CCFB2DFF-189B-487E-93DC-BC04565C6C80}">
      <dsp:nvSpPr>
        <dsp:cNvPr id="0" name=""/>
        <dsp:cNvSpPr/>
      </dsp:nvSpPr>
      <dsp:spPr>
        <a:xfrm>
          <a:off x="0" y="3114925"/>
          <a:ext cx="7772400" cy="2244375"/>
        </a:xfrm>
        <a:prstGeom prst="rect">
          <a:avLst/>
        </a:prstGeom>
        <a:gradFill rotWithShape="1">
          <a:gsLst>
            <a:gs pos="0">
              <a:schemeClr val="accent2">
                <a:tint val="30000"/>
                <a:satMod val="250000"/>
              </a:schemeClr>
            </a:gs>
            <a:gs pos="72000">
              <a:schemeClr val="accent2">
                <a:tint val="75000"/>
                <a:satMod val="210000"/>
              </a:schemeClr>
            </a:gs>
            <a:gs pos="100000">
              <a:schemeClr val="accent2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2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3225" tIns="520700" rIns="603225" bIns="17780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500" i="1" kern="1200" dirty="0" smtClean="0"/>
            <a:t>साहित्यिक भाषा प्रबुद्ध एवं शिष्ट वर्ग के लोग ही बोलते है </a:t>
          </a:r>
          <a:endParaRPr lang="en-US" sz="2500" i="1" kern="1200" dirty="0"/>
        </a:p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2500" i="1" kern="1200" dirty="0" smtClean="0"/>
            <a:t>यह भाषा ब्याकरण सम्मत होती है </a:t>
          </a:r>
          <a:endParaRPr lang="en-US" sz="2500" i="1" kern="1200" dirty="0"/>
        </a:p>
      </dsp:txBody>
      <dsp:txXfrm>
        <a:off x="0" y="3114925"/>
        <a:ext cx="7772400" cy="2244375"/>
      </dsp:txXfrm>
    </dsp:sp>
    <dsp:sp modelId="{DA0E10FC-22A6-40C2-BA2B-EC5A290444FB}">
      <dsp:nvSpPr>
        <dsp:cNvPr id="0" name=""/>
        <dsp:cNvSpPr/>
      </dsp:nvSpPr>
      <dsp:spPr>
        <a:xfrm>
          <a:off x="388620" y="2745925"/>
          <a:ext cx="5440680" cy="738000"/>
        </a:xfrm>
        <a:prstGeom prst="roundRect">
          <a:avLst/>
        </a:prstGeom>
        <a:gradFill rotWithShape="1">
          <a:gsLst>
            <a:gs pos="0">
              <a:schemeClr val="accent2">
                <a:tint val="75000"/>
                <a:shade val="85000"/>
                <a:satMod val="230000"/>
              </a:schemeClr>
            </a:gs>
            <a:gs pos="25000">
              <a:schemeClr val="accent2">
                <a:tint val="90000"/>
                <a:shade val="70000"/>
                <a:satMod val="220000"/>
              </a:schemeClr>
            </a:gs>
            <a:gs pos="50000">
              <a:schemeClr val="accent2">
                <a:tint val="90000"/>
                <a:shade val="58000"/>
                <a:satMod val="225000"/>
              </a:schemeClr>
            </a:gs>
            <a:gs pos="65000">
              <a:schemeClr val="accent2">
                <a:tint val="90000"/>
                <a:shade val="58000"/>
                <a:satMod val="225000"/>
              </a:schemeClr>
            </a:gs>
            <a:gs pos="80000">
              <a:schemeClr val="accent2">
                <a:tint val="90000"/>
                <a:shade val="69000"/>
                <a:satMod val="220000"/>
              </a:schemeClr>
            </a:gs>
            <a:gs pos="100000">
              <a:schemeClr val="accent2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shade val="60000"/>
              <a:satMod val="11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500" u="sng" kern="1200" dirty="0" smtClean="0"/>
            <a:t>साहित्यिक भाषा </a:t>
          </a:r>
          <a:endParaRPr lang="en-US" sz="2500" u="sng" kern="1200" dirty="0"/>
        </a:p>
      </dsp:txBody>
      <dsp:txXfrm>
        <a:off x="424646" y="2781951"/>
        <a:ext cx="5368628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F09F9-F672-43DF-A98C-2ABB2E43C4DE}">
      <dsp:nvSpPr>
        <dsp:cNvPr id="0" name=""/>
        <dsp:cNvSpPr/>
      </dsp:nvSpPr>
      <dsp:spPr>
        <a:xfrm>
          <a:off x="0" y="530"/>
          <a:ext cx="8305800" cy="52917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b="1" kern="1200" dirty="0" smtClean="0">
              <a:solidFill>
                <a:schemeClr val="tx1"/>
              </a:solidFill>
            </a:rPr>
            <a:t>ध्वनि</a:t>
          </a:r>
          <a:r>
            <a:rPr lang="en-US" sz="1400" b="1" kern="1200" dirty="0" smtClean="0">
              <a:solidFill>
                <a:schemeClr val="tx1"/>
              </a:solidFill>
            </a:rPr>
            <a:t>-</a:t>
          </a:r>
          <a:r>
            <a:rPr lang="hi-IN" sz="1400" b="1" kern="1200" dirty="0" smtClean="0">
              <a:solidFill>
                <a:schemeClr val="tx1"/>
              </a:solidFill>
            </a:rPr>
            <a:t>यन्त्र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hi-IN" sz="1400" b="1" kern="1200" dirty="0" smtClean="0">
              <a:solidFill>
                <a:schemeClr val="tx1"/>
              </a:solidFill>
            </a:rPr>
            <a:t>के  अन्तर्गत ध्वनियों के उच्चारण में सहायक अवयवों, ध्वनि सुनने के सहायक अंगों एवं उनके भागों का अध्ययन किया जाता है। </a:t>
          </a:r>
          <a:endParaRPr lang="hi-IN" sz="1400" b="1" kern="1200" dirty="0">
            <a:solidFill>
              <a:schemeClr val="tx1"/>
            </a:solidFill>
          </a:endParaRPr>
        </a:p>
      </dsp:txBody>
      <dsp:txXfrm>
        <a:off x="25832" y="26362"/>
        <a:ext cx="8254136" cy="477509"/>
      </dsp:txXfrm>
    </dsp:sp>
    <dsp:sp modelId="{0083737F-DAD8-4CCF-9565-840EA90D06AE}">
      <dsp:nvSpPr>
        <dsp:cNvPr id="0" name=""/>
        <dsp:cNvSpPr/>
      </dsp:nvSpPr>
      <dsp:spPr>
        <a:xfrm>
          <a:off x="0" y="540209"/>
          <a:ext cx="8305800" cy="529173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b="1" kern="1200" smtClean="0">
              <a:solidFill>
                <a:schemeClr val="tx1"/>
              </a:solidFill>
            </a:rPr>
            <a:t>भाषा-ध्वनियों का उच्चारण जिन अंगों या अवयवों से होता है, वो ध्वनि</a:t>
          </a:r>
          <a:r>
            <a:rPr lang="en-US" sz="1400" b="1" kern="1200" smtClean="0">
              <a:solidFill>
                <a:schemeClr val="tx1"/>
              </a:solidFill>
            </a:rPr>
            <a:t>-</a:t>
          </a:r>
          <a:r>
            <a:rPr lang="hi-IN" sz="1400" b="1" kern="1200" smtClean="0">
              <a:solidFill>
                <a:schemeClr val="tx1"/>
              </a:solidFill>
            </a:rPr>
            <a:t>यन्त्र</a:t>
          </a:r>
          <a:r>
            <a:rPr lang="en-US" sz="1400" b="1" kern="1200" smtClean="0">
              <a:solidFill>
                <a:schemeClr val="tx1"/>
              </a:solidFill>
            </a:rPr>
            <a:t> </a:t>
          </a:r>
          <a:r>
            <a:rPr lang="hi-IN" sz="1400" b="1" kern="1200" smtClean="0">
              <a:solidFill>
                <a:schemeClr val="tx1"/>
              </a:solidFill>
            </a:rPr>
            <a:t>कहलाते हैं। इनका विवरण इस प्रकार है-</a:t>
          </a:r>
          <a:endParaRPr lang="en-US" sz="1400" kern="1200">
            <a:solidFill>
              <a:schemeClr val="tx1"/>
            </a:solidFill>
          </a:endParaRPr>
        </a:p>
      </dsp:txBody>
      <dsp:txXfrm>
        <a:off x="25832" y="566041"/>
        <a:ext cx="8254136" cy="477509"/>
      </dsp:txXfrm>
    </dsp:sp>
    <dsp:sp modelId="{99D4539E-5C3E-4636-AFF1-3EC782655BC0}">
      <dsp:nvSpPr>
        <dsp:cNvPr id="0" name=""/>
        <dsp:cNvSpPr/>
      </dsp:nvSpPr>
      <dsp:spPr>
        <a:xfrm>
          <a:off x="0" y="1079887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1.  </a:t>
          </a:r>
          <a:r>
            <a:rPr lang="hi-IN" sz="1400" b="1" kern="1200" dirty="0" smtClean="0">
              <a:solidFill>
                <a:schemeClr val="tx1"/>
              </a:solidFill>
            </a:rPr>
            <a:t>श्वासनलिका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1105719"/>
        <a:ext cx="8254136" cy="477509"/>
      </dsp:txXfrm>
    </dsp:sp>
    <dsp:sp modelId="{377E3578-28BB-4A6B-B9E9-DC10E6270A96}">
      <dsp:nvSpPr>
        <dsp:cNvPr id="0" name=""/>
        <dsp:cNvSpPr/>
      </dsp:nvSpPr>
      <dsp:spPr>
        <a:xfrm>
          <a:off x="0" y="1619565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</a:t>
          </a:r>
          <a:r>
            <a:rPr lang="hi-IN" sz="1400" b="1" kern="1200" dirty="0" smtClean="0">
              <a:solidFill>
                <a:schemeClr val="tx1"/>
              </a:solidFill>
            </a:rPr>
            <a:t>2. कंठ पिटक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1645397"/>
        <a:ext cx="8254136" cy="477509"/>
      </dsp:txXfrm>
    </dsp:sp>
    <dsp:sp modelId="{0A0678FC-27AA-4E40-B550-365FE57829F5}">
      <dsp:nvSpPr>
        <dsp:cNvPr id="0" name=""/>
        <dsp:cNvSpPr/>
      </dsp:nvSpPr>
      <dsp:spPr>
        <a:xfrm>
          <a:off x="0" y="2159244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</a:t>
          </a:r>
          <a:r>
            <a:rPr lang="hi-IN" sz="1400" b="1" kern="1200" dirty="0" smtClean="0">
              <a:solidFill>
                <a:schemeClr val="tx1"/>
              </a:solidFill>
            </a:rPr>
            <a:t>3. स्वर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hi-IN" sz="1400" b="1" kern="1200" dirty="0" smtClean="0">
              <a:solidFill>
                <a:schemeClr val="tx1"/>
              </a:solidFill>
            </a:rPr>
            <a:t>तंत्री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2185076"/>
        <a:ext cx="8254136" cy="477509"/>
      </dsp:txXfrm>
    </dsp:sp>
    <dsp:sp modelId="{D5135F38-CDC1-4321-A197-E4F1E9815B66}">
      <dsp:nvSpPr>
        <dsp:cNvPr id="0" name=""/>
        <dsp:cNvSpPr/>
      </dsp:nvSpPr>
      <dsp:spPr>
        <a:xfrm>
          <a:off x="0" y="2698922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</a:t>
          </a:r>
          <a:r>
            <a:rPr lang="hi-IN" sz="1400" b="1" kern="1200" dirty="0" smtClean="0">
              <a:solidFill>
                <a:schemeClr val="tx1"/>
              </a:solidFill>
            </a:rPr>
            <a:t>4 स्वरयन्त्र मुख या काकल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2724754"/>
        <a:ext cx="8254136" cy="477509"/>
      </dsp:txXfrm>
    </dsp:sp>
    <dsp:sp modelId="{BA5076C1-4CA5-4E37-B1A1-F46510DE5F4F}">
      <dsp:nvSpPr>
        <dsp:cNvPr id="0" name=""/>
        <dsp:cNvSpPr/>
      </dsp:nvSpPr>
      <dsp:spPr>
        <a:xfrm>
          <a:off x="0" y="3238600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</a:t>
          </a:r>
          <a:r>
            <a:rPr lang="hi-IN" sz="1400" b="1" kern="1200" dirty="0" smtClean="0">
              <a:solidFill>
                <a:schemeClr val="tx1"/>
              </a:solidFill>
            </a:rPr>
            <a:t>5. अभिकालक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3264432"/>
        <a:ext cx="8254136" cy="477509"/>
      </dsp:txXfrm>
    </dsp:sp>
    <dsp:sp modelId="{0D798553-ADE4-42B5-91BB-12A31134CF58}">
      <dsp:nvSpPr>
        <dsp:cNvPr id="0" name=""/>
        <dsp:cNvSpPr/>
      </dsp:nvSpPr>
      <dsp:spPr>
        <a:xfrm>
          <a:off x="0" y="3778278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6</a:t>
          </a:r>
          <a:r>
            <a:rPr lang="hi-IN" sz="1400" b="1" kern="1200" dirty="0" smtClean="0">
              <a:solidFill>
                <a:schemeClr val="tx1"/>
              </a:solidFill>
            </a:rPr>
            <a:t>. अलिजिह्वा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3804110"/>
        <a:ext cx="8254136" cy="477509"/>
      </dsp:txXfrm>
    </dsp:sp>
    <dsp:sp modelId="{23AF585B-7591-476B-805A-8E337667929A}">
      <dsp:nvSpPr>
        <dsp:cNvPr id="0" name=""/>
        <dsp:cNvSpPr/>
      </dsp:nvSpPr>
      <dsp:spPr>
        <a:xfrm>
          <a:off x="0" y="4317957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7. </a:t>
          </a:r>
          <a:r>
            <a:rPr lang="hi-IN" sz="1400" b="1" kern="1200" dirty="0" smtClean="0">
              <a:solidFill>
                <a:schemeClr val="tx1"/>
              </a:solidFill>
            </a:rPr>
            <a:t>नासिका विवर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4343789"/>
        <a:ext cx="8254136" cy="477509"/>
      </dsp:txXfrm>
    </dsp:sp>
    <dsp:sp modelId="{39A7BCBC-D6DF-42F0-AF6C-F87E031DA180}">
      <dsp:nvSpPr>
        <dsp:cNvPr id="0" name=""/>
        <dsp:cNvSpPr/>
      </dsp:nvSpPr>
      <dsp:spPr>
        <a:xfrm>
          <a:off x="0" y="4857635"/>
          <a:ext cx="8305800" cy="5291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	8</a:t>
          </a:r>
          <a:r>
            <a:rPr lang="hi-IN" sz="1400" b="1" kern="1200" dirty="0" smtClean="0">
              <a:solidFill>
                <a:schemeClr val="tx1"/>
              </a:solidFill>
            </a:rPr>
            <a:t>. मुख विवर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832" y="4883467"/>
        <a:ext cx="8254136" cy="477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C9BD0-9D9F-4F80-B505-2522A0BC88B1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15A3-0D4D-4EF1-9E8E-3B33D30D6C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8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8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4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15A3-0D4D-4EF1-9E8E-3B33D30D6C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199" y="4527756"/>
            <a:ext cx="8991599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u="sng" dirty="0"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821" y="686480"/>
            <a:ext cx="2047579" cy="20567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676400" y="3276600"/>
            <a:ext cx="5668297" cy="685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latin typeface="Algerian" pitchFamily="82" charset="0"/>
              </a:rPr>
              <a:t>DEPARTMENT OF EDUCATION</a:t>
            </a:r>
            <a:endParaRPr lang="en-US" sz="2800" b="1" u="sng" dirty="0"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798" y="533400"/>
            <a:ext cx="7010399" cy="5257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33589"/>
              </a:avLst>
            </a:prstTxWarp>
            <a:spAutoFit/>
          </a:bodyPr>
          <a:lstStyle/>
          <a:p>
            <a:pPr algn="ctr"/>
            <a:r>
              <a:rPr lang="en-US" sz="40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lgerian" pitchFamily="82" charset="0"/>
              </a:rPr>
              <a:t>CSJM UNIVERSITY, KANPUR</a:t>
            </a:r>
            <a:endParaRPr lang="en-US" sz="40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0" t="28831" r="42304" b="47656"/>
          <a:stretch/>
        </p:blipFill>
        <p:spPr bwMode="auto">
          <a:xfrm>
            <a:off x="1484671" y="76200"/>
            <a:ext cx="6059129" cy="4267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4201537"/>
            <a:ext cx="9144000" cy="2656463"/>
            <a:chOff x="-152400" y="4201537"/>
            <a:chExt cx="9296400" cy="2656463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4201537"/>
              <a:ext cx="9296400" cy="26564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089" t="26008" r="5352" b="49597"/>
            <a:stretch/>
          </p:blipFill>
          <p:spPr bwMode="auto">
            <a:xfrm>
              <a:off x="2045812" y="5029200"/>
              <a:ext cx="4958080" cy="102214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13858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भाषा का उद्भव एवं विकास</a:t>
            </a:r>
            <a:endParaRPr lang="en-US" sz="3200" b="1" u="sng" dirty="0">
              <a:latin typeface="Lucida Calligraphy" pitchFamily="66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269396887"/>
              </p:ext>
            </p:extLst>
          </p:nvPr>
        </p:nvGraphicFramePr>
        <p:xfrm>
          <a:off x="228600" y="1828800"/>
          <a:ext cx="8763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28600" y="970202"/>
            <a:ext cx="8763000" cy="706198"/>
            <a:chOff x="0" y="505"/>
            <a:chExt cx="8763000" cy="706198"/>
          </a:xfrm>
          <a:scene3d>
            <a:camera prst="orthographicFront"/>
            <a:lightRig rig="threePt" dir="t"/>
          </a:scene3d>
        </p:grpSpPr>
        <p:sp>
          <p:nvSpPr>
            <p:cNvPr id="12" name="Rounded Rectangle 11">
              <a:hlinkClick r:id="" action="ppaction://noaction"/>
            </p:cNvPr>
            <p:cNvSpPr/>
            <p:nvPr/>
          </p:nvSpPr>
          <p:spPr>
            <a:xfrm>
              <a:off x="0" y="505"/>
              <a:ext cx="8763000" cy="706198"/>
            </a:xfrm>
            <a:prstGeom prst="roundRect">
              <a:avLst/>
            </a:prstGeom>
            <a:solidFill>
              <a:srgbClr val="92D050"/>
            </a:solid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4474" y="34979"/>
              <a:ext cx="8694052" cy="6372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hi-IN" sz="1600" b="1" dirty="0" smtClean="0">
                  <a:solidFill>
                    <a:schemeClr val="tx1"/>
                  </a:solidFill>
                  <a:latin typeface="Arial Black" pitchFamily="34" charset="0"/>
                </a:rPr>
                <a:t>भारतीय </a:t>
              </a:r>
              <a:r>
                <a:rPr lang="hi-IN" sz="1600" b="1" dirty="0">
                  <a:solidFill>
                    <a:schemeClr val="tx1"/>
                  </a:solidFill>
                  <a:latin typeface="Arial Black" pitchFamily="34" charset="0"/>
                </a:rPr>
                <a:t>आर्य शाखा की आर्य भाषाओं के विकास को तीन खण्डों में विभाजित किया जा </a:t>
              </a:r>
              <a:r>
                <a:rPr lang="hi-IN" sz="1600" b="1" dirty="0" smtClean="0">
                  <a:solidFill>
                    <a:schemeClr val="tx1"/>
                  </a:solidFill>
                  <a:latin typeface="Arial Black" pitchFamily="34" charset="0"/>
                </a:rPr>
                <a:t>सकता</a:t>
              </a:r>
              <a:r>
                <a:rPr lang="en-US" sz="1600" b="1" dirty="0" smtClean="0">
                  <a:solidFill>
                    <a:schemeClr val="tx1"/>
                  </a:solidFill>
                  <a:latin typeface="Arial Black" pitchFamily="34" charset="0"/>
                </a:rPr>
                <a:t> </a:t>
              </a:r>
              <a:r>
                <a:rPr lang="hi-IN" sz="1600" b="1" dirty="0">
                  <a:solidFill>
                    <a:schemeClr val="tx1"/>
                  </a:solidFill>
                  <a:latin typeface="Arial Black" pitchFamily="34" charset="0"/>
                </a:rPr>
                <a:t>है </a:t>
              </a:r>
              <a:endParaRPr lang="en-US" sz="1600" b="1" kern="1200" dirty="0" smtClean="0">
                <a:solidFill>
                  <a:schemeClr val="tx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209800"/>
            <a:ext cx="8305800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i-IN" sz="2800" b="1" dirty="0"/>
              <a:t>डॉ </a:t>
            </a:r>
            <a:r>
              <a:rPr lang="hi-IN" sz="2800" b="1" dirty="0" smtClean="0"/>
              <a:t>कृष्ण कुमार</a:t>
            </a:r>
            <a:r>
              <a:rPr lang="en-US" sz="2800" b="1" dirty="0" smtClean="0"/>
              <a:t> </a:t>
            </a:r>
            <a:r>
              <a:rPr lang="hi-IN" sz="2800" b="1" dirty="0"/>
              <a:t>सिन्हा का मत उल्लेखनीय </a:t>
            </a:r>
            <a:r>
              <a:rPr lang="hi-IN" sz="2800" b="1" dirty="0" smtClean="0"/>
              <a:t>है</a:t>
            </a:r>
            <a:r>
              <a:rPr lang="en-US" sz="2800" b="1" dirty="0" smtClean="0"/>
              <a:t>. “</a:t>
            </a:r>
            <a:r>
              <a:rPr lang="hi-IN" sz="2800" b="1" dirty="0"/>
              <a:t>वंश परंपरा की दृष्टि </a:t>
            </a:r>
            <a:r>
              <a:rPr lang="hi-IN" sz="2800" b="1" dirty="0" smtClean="0"/>
              <a:t>से</a:t>
            </a:r>
            <a:r>
              <a:rPr lang="en-US" sz="2800" b="1" dirty="0" smtClean="0"/>
              <a:t> </a:t>
            </a:r>
            <a:r>
              <a:rPr lang="hi-IN" sz="2800" b="1" dirty="0"/>
              <a:t>संसार के भाषा परिवारों में योरोपीय परिवार </a:t>
            </a:r>
            <a:r>
              <a:rPr lang="hi-IN" sz="2800" b="1" dirty="0" smtClean="0"/>
              <a:t>के</a:t>
            </a:r>
            <a:r>
              <a:rPr lang="en-US" sz="2800" b="1" dirty="0" smtClean="0"/>
              <a:t> </a:t>
            </a:r>
            <a:r>
              <a:rPr lang="hi-IN" sz="2800" b="1" dirty="0"/>
              <a:t>सतम समूह की हिन्दी- ईरानी </a:t>
            </a:r>
            <a:r>
              <a:rPr lang="hi-IN" sz="2800" b="1" dirty="0" smtClean="0"/>
              <a:t>शाखा</a:t>
            </a:r>
            <a:r>
              <a:rPr lang="en-US" sz="2800" b="1" dirty="0" smtClean="0"/>
              <a:t> </a:t>
            </a:r>
            <a:r>
              <a:rPr lang="hi-IN" sz="2800" b="1" dirty="0"/>
              <a:t>अथवा उपपरिवार की भारतीय आर्यभाषाओं को आधुनिक भाषाओं में हिन्दी एक प्रधान भाषा है</a:t>
            </a:r>
            <a:r>
              <a:rPr lang="hi-IN" sz="2800" b="1" dirty="0" smtClean="0"/>
              <a:t>।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भाषा का उद्भव एवं विकास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3586243"/>
              </p:ext>
            </p:extLst>
          </p:nvPr>
        </p:nvGraphicFramePr>
        <p:xfrm>
          <a:off x="0" y="1295400"/>
          <a:ext cx="9144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हिन्दी भाषा की विशेषताएं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2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65104221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हिंदी भाषा के विविध रूप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22690329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हिंदी भाषा के विविध रूप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94173798"/>
              </p:ext>
            </p:extLst>
          </p:nvPr>
        </p:nvGraphicFramePr>
        <p:xfrm>
          <a:off x="762000" y="1117600"/>
          <a:ext cx="77724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>
                <a:latin typeface="Lucida Calligraphy" pitchFamily="66" charset="0"/>
              </a:rPr>
              <a:t>हिंदी भाषा के विविध रूप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985897"/>
            <a:ext cx="8305800" cy="550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भाषा का आधार ध्वनि है </a:t>
            </a:r>
            <a:r>
              <a:rPr lang="en-US" sz="1600" b="1" dirty="0"/>
              <a:t>I </a:t>
            </a:r>
            <a:endParaRPr lang="en-US" sz="1600" b="1" dirty="0" smtClean="0"/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भाषा ध्वनि का सर्वागीण अध्ययन ही ध्वनि विज्ञान है</a:t>
            </a:r>
            <a:r>
              <a:rPr lang="en-US" sz="1600" b="1" dirty="0" smtClean="0"/>
              <a:t> </a:t>
            </a:r>
            <a:r>
              <a:rPr lang="en-US" sz="1600" b="1" dirty="0"/>
              <a:t>I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इसमें स्वरों एवं ब्यंजनो की ब्याख्या , उनका वैज्ञानिक वर्गीकरण तथा ध्वनि परिवर्तन आदि का अध्ययन होता </a:t>
            </a:r>
            <a:r>
              <a:rPr lang="hi-IN" sz="1600" b="1" dirty="0" smtClean="0"/>
              <a:t>है</a:t>
            </a:r>
            <a:r>
              <a:rPr lang="en-US" sz="1600" b="1" dirty="0"/>
              <a:t>I</a:t>
            </a:r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ध्वनि विज्ञान के अन्तर्गत छात्र ध्वनियों, उनकी उत्पत्ति, वर्गीकरण, ध्वनि परिवर्तन एवं ध्वनि परिवर्तन की दशाओं का अध्ययन करते हैं। </a:t>
            </a:r>
            <a:endParaRPr lang="en-US" sz="1600" b="1" dirty="0" smtClean="0"/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इससे छात्र स्वर एवं व्यंजन, उनके विभेद, उच्चारण स्थान एवं उच्चारण सम्बन्धी नियमों का भी ज्ञान प्राप्त करते हैं।  </a:t>
            </a:r>
            <a:endParaRPr lang="en-US" sz="1600" b="1" dirty="0" smtClean="0"/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इससे छात्र ध्वनियों एवं लिपि संकेतों को समझने लगते हैं और उनका सम्यक उच्चारण भी करने में सक्षम हो जाते हैं</a:t>
            </a:r>
            <a:r>
              <a:rPr lang="hi-IN" sz="1600" b="1" dirty="0" smtClean="0"/>
              <a:t>।</a:t>
            </a:r>
            <a:endParaRPr lang="en-US" sz="1600" b="1" dirty="0" smtClean="0"/>
          </a:p>
          <a:p>
            <a:pPr marL="457200" indent="-4572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hi-IN" sz="1600" b="1" dirty="0"/>
              <a:t>वर्तनी एवं उच्चारण में शुद्धता आ जाती है।</a:t>
            </a:r>
            <a:endParaRPr lang="en-US" sz="16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 smtClean="0">
                <a:latin typeface="Lucida Calligraphy" pitchFamily="66" charset="0"/>
              </a:rPr>
              <a:t>हिन्दी</a:t>
            </a:r>
            <a:r>
              <a:rPr lang="en-US" sz="3200" b="1" u="sng" dirty="0" smtClean="0">
                <a:latin typeface="Lucida Calligraphy" pitchFamily="66" charset="0"/>
              </a:rPr>
              <a:t>-</a:t>
            </a:r>
            <a:r>
              <a:rPr lang="hi-IN" sz="3200" b="1" u="sng" dirty="0" smtClean="0">
                <a:latin typeface="Lucida Calligraphy" pitchFamily="66" charset="0"/>
              </a:rPr>
              <a:t> </a:t>
            </a:r>
            <a:r>
              <a:rPr lang="hi-IN" sz="3200" b="1" u="sng" dirty="0">
                <a:latin typeface="Lucida Calligraphy" pitchFamily="66" charset="0"/>
              </a:rPr>
              <a:t>ध्वनि विज्ञान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91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8166589"/>
              </p:ext>
            </p:extLst>
          </p:nvPr>
        </p:nvGraphicFramePr>
        <p:xfrm>
          <a:off x="533400" y="1066800"/>
          <a:ext cx="8305800" cy="5387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0" y="0"/>
            <a:ext cx="9144000" cy="838200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i-IN" sz="3200" b="1" u="sng" dirty="0" smtClean="0">
                <a:latin typeface="Lucida Calligraphy" pitchFamily="66" charset="0"/>
              </a:rPr>
              <a:t>ध्वनि</a:t>
            </a:r>
            <a:r>
              <a:rPr lang="en-US" sz="3200" b="1" u="sng" dirty="0" smtClean="0">
                <a:latin typeface="Lucida Calligraphy" pitchFamily="66" charset="0"/>
              </a:rPr>
              <a:t>-</a:t>
            </a:r>
            <a:r>
              <a:rPr lang="hi-IN" sz="3200" b="1" u="sng" dirty="0">
                <a:latin typeface="Lucida Calligraphy" pitchFamily="66" charset="0"/>
              </a:rPr>
              <a:t>यन्त्र  </a:t>
            </a:r>
            <a:endParaRPr lang="en-US" sz="3200" b="1" u="sng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36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2184</TotalTime>
  <Words>587</Words>
  <Application>Microsoft Office PowerPoint</Application>
  <PresentationFormat>On-screen Show (4:3)</PresentationFormat>
  <Paragraphs>68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</dc:creator>
  <cp:lastModifiedBy>abhi</cp:lastModifiedBy>
  <cp:revision>145</cp:revision>
  <dcterms:created xsi:type="dcterms:W3CDTF">2006-08-16T00:00:00Z</dcterms:created>
  <dcterms:modified xsi:type="dcterms:W3CDTF">2023-02-16T03:09:27Z</dcterms:modified>
</cp:coreProperties>
</file>