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58" r:id="rId6"/>
    <p:sldId id="259" r:id="rId7"/>
    <p:sldId id="260" r:id="rId8"/>
    <p:sldId id="263" r:id="rId9"/>
    <p:sldId id="264"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D8B21C-0E9C-469F-B940-6F15867876E4}" v="1" dt="2023-08-05T04:47:43.4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mod Kumar" userId="04eeeccf74071c04" providerId="LiveId" clId="{22D8B21C-0E9C-469F-B940-6F15867876E4}"/>
    <pc:docChg chg="undo redo custSel addSld delSld modSld sldOrd">
      <pc:chgData name="Pramod Kumar" userId="04eeeccf74071c04" providerId="LiveId" clId="{22D8B21C-0E9C-469F-B940-6F15867876E4}" dt="2023-08-11T04:44:20.584" v="1165" actId="122"/>
      <pc:docMkLst>
        <pc:docMk/>
      </pc:docMkLst>
      <pc:sldChg chg="modSp new mod">
        <pc:chgData name="Pramod Kumar" userId="04eeeccf74071c04" providerId="LiveId" clId="{22D8B21C-0E9C-469F-B940-6F15867876E4}" dt="2023-08-04T09:59:17.585" v="69" actId="2711"/>
        <pc:sldMkLst>
          <pc:docMk/>
          <pc:sldMk cId="2378526819" sldId="256"/>
        </pc:sldMkLst>
        <pc:spChg chg="mod">
          <ac:chgData name="Pramod Kumar" userId="04eeeccf74071c04" providerId="LiveId" clId="{22D8B21C-0E9C-469F-B940-6F15867876E4}" dt="2023-08-04T09:59:10.647" v="68" actId="2711"/>
          <ac:spMkLst>
            <pc:docMk/>
            <pc:sldMk cId="2378526819" sldId="256"/>
            <ac:spMk id="2" creationId="{DC9941F4-BE78-D27D-DCA6-B64D7CE3044A}"/>
          </ac:spMkLst>
        </pc:spChg>
        <pc:spChg chg="mod">
          <ac:chgData name="Pramod Kumar" userId="04eeeccf74071c04" providerId="LiveId" clId="{22D8B21C-0E9C-469F-B940-6F15867876E4}" dt="2023-08-04T09:59:17.585" v="69" actId="2711"/>
          <ac:spMkLst>
            <pc:docMk/>
            <pc:sldMk cId="2378526819" sldId="256"/>
            <ac:spMk id="3" creationId="{B31C8A9E-2698-29E6-0899-E8D47F25AF75}"/>
          </ac:spMkLst>
        </pc:spChg>
      </pc:sldChg>
      <pc:sldChg chg="modSp new mod">
        <pc:chgData name="Pramod Kumar" userId="04eeeccf74071c04" providerId="LiveId" clId="{22D8B21C-0E9C-469F-B940-6F15867876E4}" dt="2023-08-04T10:52:52.956" v="683" actId="27636"/>
        <pc:sldMkLst>
          <pc:docMk/>
          <pc:sldMk cId="102965742" sldId="257"/>
        </pc:sldMkLst>
        <pc:spChg chg="mod">
          <ac:chgData name="Pramod Kumar" userId="04eeeccf74071c04" providerId="LiveId" clId="{22D8B21C-0E9C-469F-B940-6F15867876E4}" dt="2023-08-04T10:10:10.020" v="209" actId="113"/>
          <ac:spMkLst>
            <pc:docMk/>
            <pc:sldMk cId="102965742" sldId="257"/>
            <ac:spMk id="2" creationId="{FBADD015-10A2-B978-1248-352A841480C9}"/>
          </ac:spMkLst>
        </pc:spChg>
        <pc:spChg chg="mod">
          <ac:chgData name="Pramod Kumar" userId="04eeeccf74071c04" providerId="LiveId" clId="{22D8B21C-0E9C-469F-B940-6F15867876E4}" dt="2023-08-04T10:52:52.956" v="683" actId="27636"/>
          <ac:spMkLst>
            <pc:docMk/>
            <pc:sldMk cId="102965742" sldId="257"/>
            <ac:spMk id="3" creationId="{1173680C-0759-2449-1F59-4B0723365024}"/>
          </ac:spMkLst>
        </pc:spChg>
      </pc:sldChg>
      <pc:sldChg chg="modSp new mod">
        <pc:chgData name="Pramod Kumar" userId="04eeeccf74071c04" providerId="LiveId" clId="{22D8B21C-0E9C-469F-B940-6F15867876E4}" dt="2023-08-04T10:11:27.816" v="222" actId="113"/>
        <pc:sldMkLst>
          <pc:docMk/>
          <pc:sldMk cId="102964309" sldId="258"/>
        </pc:sldMkLst>
        <pc:spChg chg="mod">
          <ac:chgData name="Pramod Kumar" userId="04eeeccf74071c04" providerId="LiveId" clId="{22D8B21C-0E9C-469F-B940-6F15867876E4}" dt="2023-08-04T10:10:04.017" v="208" actId="113"/>
          <ac:spMkLst>
            <pc:docMk/>
            <pc:sldMk cId="102964309" sldId="258"/>
            <ac:spMk id="2" creationId="{F86113B2-B3F1-E79E-412F-A4E212A71BE5}"/>
          </ac:spMkLst>
        </pc:spChg>
        <pc:spChg chg="mod">
          <ac:chgData name="Pramod Kumar" userId="04eeeccf74071c04" providerId="LiveId" clId="{22D8B21C-0E9C-469F-B940-6F15867876E4}" dt="2023-08-04T10:11:27.816" v="222" actId="113"/>
          <ac:spMkLst>
            <pc:docMk/>
            <pc:sldMk cId="102964309" sldId="258"/>
            <ac:spMk id="3" creationId="{34DA89C9-7981-CD61-3FC3-8132E5AA9CD5}"/>
          </ac:spMkLst>
        </pc:spChg>
      </pc:sldChg>
      <pc:sldChg chg="modSp new mod">
        <pc:chgData name="Pramod Kumar" userId="04eeeccf74071c04" providerId="LiveId" clId="{22D8B21C-0E9C-469F-B940-6F15867876E4}" dt="2023-08-04T10:09:31.767" v="203" actId="113"/>
        <pc:sldMkLst>
          <pc:docMk/>
          <pc:sldMk cId="1998575826" sldId="259"/>
        </pc:sldMkLst>
        <pc:spChg chg="mod">
          <ac:chgData name="Pramod Kumar" userId="04eeeccf74071c04" providerId="LiveId" clId="{22D8B21C-0E9C-469F-B940-6F15867876E4}" dt="2023-08-04T10:09:31.767" v="203" actId="113"/>
          <ac:spMkLst>
            <pc:docMk/>
            <pc:sldMk cId="1998575826" sldId="259"/>
            <ac:spMk id="2" creationId="{B4794024-C75A-0A6C-405E-8C7651EE1F12}"/>
          </ac:spMkLst>
        </pc:spChg>
        <pc:spChg chg="mod">
          <ac:chgData name="Pramod Kumar" userId="04eeeccf74071c04" providerId="LiveId" clId="{22D8B21C-0E9C-469F-B940-6F15867876E4}" dt="2023-08-04T10:09:24.980" v="202" actId="113"/>
          <ac:spMkLst>
            <pc:docMk/>
            <pc:sldMk cId="1998575826" sldId="259"/>
            <ac:spMk id="3" creationId="{03334DB1-5433-F597-C823-8F6A9D3DE830}"/>
          </ac:spMkLst>
        </pc:spChg>
      </pc:sldChg>
      <pc:sldChg chg="modSp new mod">
        <pc:chgData name="Pramod Kumar" userId="04eeeccf74071c04" providerId="LiveId" clId="{22D8B21C-0E9C-469F-B940-6F15867876E4}" dt="2023-08-09T05:47:33.679" v="1111" actId="113"/>
        <pc:sldMkLst>
          <pc:docMk/>
          <pc:sldMk cId="1810453711" sldId="260"/>
        </pc:sldMkLst>
        <pc:spChg chg="mod">
          <ac:chgData name="Pramod Kumar" userId="04eeeccf74071c04" providerId="LiveId" clId="{22D8B21C-0E9C-469F-B940-6F15867876E4}" dt="2023-08-04T10:35:49.358" v="464" actId="20577"/>
          <ac:spMkLst>
            <pc:docMk/>
            <pc:sldMk cId="1810453711" sldId="260"/>
            <ac:spMk id="2" creationId="{7C7EBD68-DB03-6EF1-2D88-F92396D9A1F5}"/>
          </ac:spMkLst>
        </pc:spChg>
        <pc:spChg chg="mod">
          <ac:chgData name="Pramod Kumar" userId="04eeeccf74071c04" providerId="LiveId" clId="{22D8B21C-0E9C-469F-B940-6F15867876E4}" dt="2023-08-09T05:47:33.679" v="1111" actId="113"/>
          <ac:spMkLst>
            <pc:docMk/>
            <pc:sldMk cId="1810453711" sldId="260"/>
            <ac:spMk id="3" creationId="{B344DB00-A641-E179-A2C9-1B775BA649D9}"/>
          </ac:spMkLst>
        </pc:spChg>
      </pc:sldChg>
      <pc:sldChg chg="modSp new mod">
        <pc:chgData name="Pramod Kumar" userId="04eeeccf74071c04" providerId="LiveId" clId="{22D8B21C-0E9C-469F-B940-6F15867876E4}" dt="2023-08-04T10:19:21.993" v="346" actId="122"/>
        <pc:sldMkLst>
          <pc:docMk/>
          <pc:sldMk cId="4000761691" sldId="261"/>
        </pc:sldMkLst>
        <pc:spChg chg="mod">
          <ac:chgData name="Pramod Kumar" userId="04eeeccf74071c04" providerId="LiveId" clId="{22D8B21C-0E9C-469F-B940-6F15867876E4}" dt="2023-08-04T10:19:21.993" v="346" actId="122"/>
          <ac:spMkLst>
            <pc:docMk/>
            <pc:sldMk cId="4000761691" sldId="261"/>
            <ac:spMk id="2" creationId="{31F6F358-2714-0A2D-FD22-C6BBE96F7B22}"/>
          </ac:spMkLst>
        </pc:spChg>
        <pc:spChg chg="mod">
          <ac:chgData name="Pramod Kumar" userId="04eeeccf74071c04" providerId="LiveId" clId="{22D8B21C-0E9C-469F-B940-6F15867876E4}" dt="2023-08-04T10:19:10.665" v="344" actId="27636"/>
          <ac:spMkLst>
            <pc:docMk/>
            <pc:sldMk cId="4000761691" sldId="261"/>
            <ac:spMk id="3" creationId="{E403FC2F-2F87-B869-48CD-8C768FDDBBA8}"/>
          </ac:spMkLst>
        </pc:spChg>
      </pc:sldChg>
      <pc:sldChg chg="modSp new mod ord">
        <pc:chgData name="Pramod Kumar" userId="04eeeccf74071c04" providerId="LiveId" clId="{22D8B21C-0E9C-469F-B940-6F15867876E4}" dt="2023-08-04T10:53:06.245" v="685" actId="20577"/>
        <pc:sldMkLst>
          <pc:docMk/>
          <pc:sldMk cId="2047573084" sldId="262"/>
        </pc:sldMkLst>
        <pc:spChg chg="mod">
          <ac:chgData name="Pramod Kumar" userId="04eeeccf74071c04" providerId="LiveId" clId="{22D8B21C-0E9C-469F-B940-6F15867876E4}" dt="2023-08-04T10:33:51.264" v="449" actId="122"/>
          <ac:spMkLst>
            <pc:docMk/>
            <pc:sldMk cId="2047573084" sldId="262"/>
            <ac:spMk id="2" creationId="{DB80A8CA-EB93-DE20-85CF-D3EEA4DD10B0}"/>
          </ac:spMkLst>
        </pc:spChg>
        <pc:spChg chg="mod">
          <ac:chgData name="Pramod Kumar" userId="04eeeccf74071c04" providerId="LiveId" clId="{22D8B21C-0E9C-469F-B940-6F15867876E4}" dt="2023-08-04T10:53:06.245" v="685" actId="20577"/>
          <ac:spMkLst>
            <pc:docMk/>
            <pc:sldMk cId="2047573084" sldId="262"/>
            <ac:spMk id="3" creationId="{F6DD58CB-827D-772A-FE81-CA721B22EDB5}"/>
          </ac:spMkLst>
        </pc:spChg>
      </pc:sldChg>
      <pc:sldChg chg="new del">
        <pc:chgData name="Pramod Kumar" userId="04eeeccf74071c04" providerId="LiveId" clId="{22D8B21C-0E9C-469F-B940-6F15867876E4}" dt="2023-08-04T10:31:04.182" v="434" actId="680"/>
        <pc:sldMkLst>
          <pc:docMk/>
          <pc:sldMk cId="2206519471" sldId="263"/>
        </pc:sldMkLst>
      </pc:sldChg>
      <pc:sldChg chg="modSp new mod">
        <pc:chgData name="Pramod Kumar" userId="04eeeccf74071c04" providerId="LiveId" clId="{22D8B21C-0E9C-469F-B940-6F15867876E4}" dt="2023-08-05T04:49:18.731" v="733" actId="20577"/>
        <pc:sldMkLst>
          <pc:docMk/>
          <pc:sldMk cId="2227937295" sldId="263"/>
        </pc:sldMkLst>
        <pc:spChg chg="mod">
          <ac:chgData name="Pramod Kumar" userId="04eeeccf74071c04" providerId="LiveId" clId="{22D8B21C-0E9C-469F-B940-6F15867876E4}" dt="2023-08-05T04:49:18.731" v="733" actId="20577"/>
          <ac:spMkLst>
            <pc:docMk/>
            <pc:sldMk cId="2227937295" sldId="263"/>
            <ac:spMk id="2" creationId="{36AC545F-C5F8-05BC-9216-FEC9AFB4DFA1}"/>
          </ac:spMkLst>
        </pc:spChg>
        <pc:spChg chg="mod">
          <ac:chgData name="Pramod Kumar" userId="04eeeccf74071c04" providerId="LiveId" clId="{22D8B21C-0E9C-469F-B940-6F15867876E4}" dt="2023-08-04T10:41:04.891" v="515" actId="20577"/>
          <ac:spMkLst>
            <pc:docMk/>
            <pc:sldMk cId="2227937295" sldId="263"/>
            <ac:spMk id="3" creationId="{42231300-8E31-321F-9AA9-ED2850DEC21B}"/>
          </ac:spMkLst>
        </pc:spChg>
      </pc:sldChg>
      <pc:sldChg chg="new del">
        <pc:chgData name="Pramod Kumar" userId="04eeeccf74071c04" providerId="LiveId" clId="{22D8B21C-0E9C-469F-B940-6F15867876E4}" dt="2023-08-04T10:33:11.115" v="441" actId="680"/>
        <pc:sldMkLst>
          <pc:docMk/>
          <pc:sldMk cId="2295840889" sldId="263"/>
        </pc:sldMkLst>
      </pc:sldChg>
      <pc:sldChg chg="modSp new mod">
        <pc:chgData name="Pramod Kumar" userId="04eeeccf74071c04" providerId="LiveId" clId="{22D8B21C-0E9C-469F-B940-6F15867876E4}" dt="2023-08-05T04:50:08.746" v="765" actId="20577"/>
        <pc:sldMkLst>
          <pc:docMk/>
          <pc:sldMk cId="2057437947" sldId="264"/>
        </pc:sldMkLst>
        <pc:spChg chg="mod">
          <ac:chgData name="Pramod Kumar" userId="04eeeccf74071c04" providerId="LiveId" clId="{22D8B21C-0E9C-469F-B940-6F15867876E4}" dt="2023-08-05T04:50:08.746" v="765" actId="20577"/>
          <ac:spMkLst>
            <pc:docMk/>
            <pc:sldMk cId="2057437947" sldId="264"/>
            <ac:spMk id="2" creationId="{E37C12A8-EB43-0EDD-4886-5FFC0DBFB649}"/>
          </ac:spMkLst>
        </pc:spChg>
        <pc:spChg chg="mod">
          <ac:chgData name="Pramod Kumar" userId="04eeeccf74071c04" providerId="LiveId" clId="{22D8B21C-0E9C-469F-B940-6F15867876E4}" dt="2023-08-04T10:42:40.894" v="556" actId="113"/>
          <ac:spMkLst>
            <pc:docMk/>
            <pc:sldMk cId="2057437947" sldId="264"/>
            <ac:spMk id="3" creationId="{0A5EA20E-8624-574B-F731-447185B1CFF3}"/>
          </ac:spMkLst>
        </pc:spChg>
      </pc:sldChg>
      <pc:sldChg chg="modSp new mod">
        <pc:chgData name="Pramod Kumar" userId="04eeeccf74071c04" providerId="LiveId" clId="{22D8B21C-0E9C-469F-B940-6F15867876E4}" dt="2023-08-09T05:49:17.878" v="1112" actId="207"/>
        <pc:sldMkLst>
          <pc:docMk/>
          <pc:sldMk cId="4141169194" sldId="265"/>
        </pc:sldMkLst>
        <pc:spChg chg="mod">
          <ac:chgData name="Pramod Kumar" userId="04eeeccf74071c04" providerId="LiveId" clId="{22D8B21C-0E9C-469F-B940-6F15867876E4}" dt="2023-08-09T05:49:17.878" v="1112" actId="207"/>
          <ac:spMkLst>
            <pc:docMk/>
            <pc:sldMk cId="4141169194" sldId="265"/>
            <ac:spMk id="2" creationId="{242A9FE9-8522-2221-4B91-CE863DF4F107}"/>
          </ac:spMkLst>
        </pc:spChg>
        <pc:spChg chg="mod">
          <ac:chgData name="Pramod Kumar" userId="04eeeccf74071c04" providerId="LiveId" clId="{22D8B21C-0E9C-469F-B940-6F15867876E4}" dt="2023-08-05T04:53:30.306" v="796" actId="27636"/>
          <ac:spMkLst>
            <pc:docMk/>
            <pc:sldMk cId="4141169194" sldId="265"/>
            <ac:spMk id="3" creationId="{BFD3BA51-9D8E-D988-4B99-16DBBE2F78AB}"/>
          </ac:spMkLst>
        </pc:spChg>
      </pc:sldChg>
      <pc:sldChg chg="modSp new mod">
        <pc:chgData name="Pramod Kumar" userId="04eeeccf74071c04" providerId="LiveId" clId="{22D8B21C-0E9C-469F-B940-6F15867876E4}" dt="2023-08-05T04:49:51.988" v="757" actId="20577"/>
        <pc:sldMkLst>
          <pc:docMk/>
          <pc:sldMk cId="3577897365" sldId="266"/>
        </pc:sldMkLst>
        <pc:spChg chg="mod">
          <ac:chgData name="Pramod Kumar" userId="04eeeccf74071c04" providerId="LiveId" clId="{22D8B21C-0E9C-469F-B940-6F15867876E4}" dt="2023-08-05T04:49:51.988" v="757" actId="20577"/>
          <ac:spMkLst>
            <pc:docMk/>
            <pc:sldMk cId="3577897365" sldId="266"/>
            <ac:spMk id="2" creationId="{7FCD8944-E56E-5070-7E46-E7B923DEDEE1}"/>
          </ac:spMkLst>
        </pc:spChg>
        <pc:spChg chg="mod">
          <ac:chgData name="Pramod Kumar" userId="04eeeccf74071c04" providerId="LiveId" clId="{22D8B21C-0E9C-469F-B940-6F15867876E4}" dt="2023-08-04T10:45:24.723" v="604" actId="123"/>
          <ac:spMkLst>
            <pc:docMk/>
            <pc:sldMk cId="3577897365" sldId="266"/>
            <ac:spMk id="3" creationId="{A76D2F50-F14A-34FA-9F6D-4F84F6A72BCB}"/>
          </ac:spMkLst>
        </pc:spChg>
      </pc:sldChg>
      <pc:sldChg chg="modSp new mod">
        <pc:chgData name="Pramod Kumar" userId="04eeeccf74071c04" providerId="LiveId" clId="{22D8B21C-0E9C-469F-B940-6F15867876E4}" dt="2023-08-09T05:50:41.030" v="1113" actId="207"/>
        <pc:sldMkLst>
          <pc:docMk/>
          <pc:sldMk cId="4048887495" sldId="267"/>
        </pc:sldMkLst>
        <pc:spChg chg="mod">
          <ac:chgData name="Pramod Kumar" userId="04eeeccf74071c04" providerId="LiveId" clId="{22D8B21C-0E9C-469F-B940-6F15867876E4}" dt="2023-08-09T05:50:41.030" v="1113" actId="207"/>
          <ac:spMkLst>
            <pc:docMk/>
            <pc:sldMk cId="4048887495" sldId="267"/>
            <ac:spMk id="2" creationId="{E2CC3CCE-B883-DD1E-D49F-3C527F7FE550}"/>
          </ac:spMkLst>
        </pc:spChg>
        <pc:spChg chg="mod">
          <ac:chgData name="Pramod Kumar" userId="04eeeccf74071c04" providerId="LiveId" clId="{22D8B21C-0E9C-469F-B940-6F15867876E4}" dt="2023-08-04T10:48:41.858" v="637" actId="20577"/>
          <ac:spMkLst>
            <pc:docMk/>
            <pc:sldMk cId="4048887495" sldId="267"/>
            <ac:spMk id="3" creationId="{62EBA088-B2FA-2911-0A61-95EE6B0214CF}"/>
          </ac:spMkLst>
        </pc:spChg>
      </pc:sldChg>
      <pc:sldChg chg="modSp new mod">
        <pc:chgData name="Pramod Kumar" userId="04eeeccf74071c04" providerId="LiveId" clId="{22D8B21C-0E9C-469F-B940-6F15867876E4}" dt="2023-08-05T04:50:38.023" v="786" actId="20577"/>
        <pc:sldMkLst>
          <pc:docMk/>
          <pc:sldMk cId="2472242247" sldId="268"/>
        </pc:sldMkLst>
        <pc:spChg chg="mod">
          <ac:chgData name="Pramod Kumar" userId="04eeeccf74071c04" providerId="LiveId" clId="{22D8B21C-0E9C-469F-B940-6F15867876E4}" dt="2023-08-05T04:50:38.023" v="786" actId="20577"/>
          <ac:spMkLst>
            <pc:docMk/>
            <pc:sldMk cId="2472242247" sldId="268"/>
            <ac:spMk id="2" creationId="{2A08A1C7-29D9-AB81-4759-9DC8B1E7F0CB}"/>
          </ac:spMkLst>
        </pc:spChg>
        <pc:spChg chg="mod">
          <ac:chgData name="Pramod Kumar" userId="04eeeccf74071c04" providerId="LiveId" clId="{22D8B21C-0E9C-469F-B940-6F15867876E4}" dt="2023-08-04T10:48:24.720" v="635" actId="20577"/>
          <ac:spMkLst>
            <pc:docMk/>
            <pc:sldMk cId="2472242247" sldId="268"/>
            <ac:spMk id="3" creationId="{93C38D32-B8B4-1E48-0A7C-D80A8784CC34}"/>
          </ac:spMkLst>
        </pc:spChg>
      </pc:sldChg>
      <pc:sldChg chg="modSp new mod">
        <pc:chgData name="Pramod Kumar" userId="04eeeccf74071c04" providerId="LiveId" clId="{22D8B21C-0E9C-469F-B940-6F15867876E4}" dt="2023-08-10T06:28:55.544" v="1115" actId="113"/>
        <pc:sldMkLst>
          <pc:docMk/>
          <pc:sldMk cId="40754453" sldId="269"/>
        </pc:sldMkLst>
        <pc:spChg chg="mod">
          <ac:chgData name="Pramod Kumar" userId="04eeeccf74071c04" providerId="LiveId" clId="{22D8B21C-0E9C-469F-B940-6F15867876E4}" dt="2023-08-05T04:58:51.880" v="811" actId="20577"/>
          <ac:spMkLst>
            <pc:docMk/>
            <pc:sldMk cId="40754453" sldId="269"/>
            <ac:spMk id="2" creationId="{21BB4CE2-7C88-829B-0BC7-9A3D9EA166CA}"/>
          </ac:spMkLst>
        </pc:spChg>
        <pc:spChg chg="mod">
          <ac:chgData name="Pramod Kumar" userId="04eeeccf74071c04" providerId="LiveId" clId="{22D8B21C-0E9C-469F-B940-6F15867876E4}" dt="2023-08-10T06:28:55.544" v="1115" actId="113"/>
          <ac:spMkLst>
            <pc:docMk/>
            <pc:sldMk cId="40754453" sldId="269"/>
            <ac:spMk id="3" creationId="{31EACA4C-524C-C354-81BF-46DC1FA39760}"/>
          </ac:spMkLst>
        </pc:spChg>
      </pc:sldChg>
      <pc:sldChg chg="modSp new del mod">
        <pc:chgData name="Pramod Kumar" userId="04eeeccf74071c04" providerId="LiveId" clId="{22D8B21C-0E9C-469F-B940-6F15867876E4}" dt="2023-08-10T06:29:01.952" v="1116" actId="47"/>
        <pc:sldMkLst>
          <pc:docMk/>
          <pc:sldMk cId="1591003376" sldId="270"/>
        </pc:sldMkLst>
        <pc:spChg chg="mod">
          <ac:chgData name="Pramod Kumar" userId="04eeeccf74071c04" providerId="LiveId" clId="{22D8B21C-0E9C-469F-B940-6F15867876E4}" dt="2023-08-05T05:10:14.281" v="1109" actId="2711"/>
          <ac:spMkLst>
            <pc:docMk/>
            <pc:sldMk cId="1591003376" sldId="270"/>
            <ac:spMk id="2" creationId="{711A72E6-6E74-6875-03C8-9B75D2D02FB4}"/>
          </ac:spMkLst>
        </pc:spChg>
      </pc:sldChg>
      <pc:sldChg chg="modSp new mod">
        <pc:chgData name="Pramod Kumar" userId="04eeeccf74071c04" providerId="LiveId" clId="{22D8B21C-0E9C-469F-B940-6F15867876E4}" dt="2023-08-10T06:29:39.271" v="1138" actId="2711"/>
        <pc:sldMkLst>
          <pc:docMk/>
          <pc:sldMk cId="3070064416" sldId="270"/>
        </pc:sldMkLst>
        <pc:spChg chg="mod">
          <ac:chgData name="Pramod Kumar" userId="04eeeccf74071c04" providerId="LiveId" clId="{22D8B21C-0E9C-469F-B940-6F15867876E4}" dt="2023-08-10T06:29:39.271" v="1138" actId="2711"/>
          <ac:spMkLst>
            <pc:docMk/>
            <pc:sldMk cId="3070064416" sldId="270"/>
            <ac:spMk id="3" creationId="{2F815EBC-114E-FAEA-21AB-D4225DA898C0}"/>
          </ac:spMkLst>
        </pc:spChg>
      </pc:sldChg>
      <pc:sldChg chg="del">
        <pc:chgData name="Pramod Kumar" userId="04eeeccf74071c04" providerId="LiveId" clId="{22D8B21C-0E9C-469F-B940-6F15867876E4}" dt="2023-08-07T04:54:49.894" v="1110" actId="2696"/>
        <pc:sldMkLst>
          <pc:docMk/>
          <pc:sldMk cId="1921700203" sldId="271"/>
        </pc:sldMkLst>
      </pc:sldChg>
      <pc:sldChg chg="modSp new mod">
        <pc:chgData name="Pramod Kumar" userId="04eeeccf74071c04" providerId="LiveId" clId="{22D8B21C-0E9C-469F-B940-6F15867876E4}" dt="2023-08-11T04:44:20.584" v="1165" actId="122"/>
        <pc:sldMkLst>
          <pc:docMk/>
          <pc:sldMk cId="2209422263" sldId="271"/>
        </pc:sldMkLst>
        <pc:spChg chg="mod">
          <ac:chgData name="Pramod Kumar" userId="04eeeccf74071c04" providerId="LiveId" clId="{22D8B21C-0E9C-469F-B940-6F15867876E4}" dt="2023-08-11T04:44:20.584" v="1165" actId="122"/>
          <ac:spMkLst>
            <pc:docMk/>
            <pc:sldMk cId="2209422263" sldId="271"/>
            <ac:spMk id="2" creationId="{C0361D2E-C47A-C5D9-F39A-7FB2C2B4F4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3A808-FB51-46FD-9838-EB695B396B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42B26B3-A0C9-A920-FBC6-549075FA32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DE551FF-0B7D-51CD-C0AE-6E6FDC6A40C6}"/>
              </a:ext>
            </a:extLst>
          </p:cNvPr>
          <p:cNvSpPr>
            <a:spLocks noGrp="1"/>
          </p:cNvSpPr>
          <p:nvPr>
            <p:ph type="dt" sz="half" idx="10"/>
          </p:nvPr>
        </p:nvSpPr>
        <p:spPr/>
        <p:txBody>
          <a:bodyPr/>
          <a:lstStyle/>
          <a:p>
            <a:fld id="{462B4494-294A-47D1-B6C7-D95A24FA16CD}" type="datetimeFigureOut">
              <a:rPr lang="en-IN" smtClean="0"/>
              <a:t>11-08-2023</a:t>
            </a:fld>
            <a:endParaRPr lang="en-IN"/>
          </a:p>
        </p:txBody>
      </p:sp>
      <p:sp>
        <p:nvSpPr>
          <p:cNvPr id="5" name="Footer Placeholder 4">
            <a:extLst>
              <a:ext uri="{FF2B5EF4-FFF2-40B4-BE49-F238E27FC236}">
                <a16:creationId xmlns:a16="http://schemas.microsoft.com/office/drawing/2014/main" id="{F78FC0EA-5FCA-10EE-0835-7FC06A1F91D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21A6C26-9CDE-751D-71D7-B806E0FFBDD7}"/>
              </a:ext>
            </a:extLst>
          </p:cNvPr>
          <p:cNvSpPr>
            <a:spLocks noGrp="1"/>
          </p:cNvSpPr>
          <p:nvPr>
            <p:ph type="sldNum" sz="quarter" idx="12"/>
          </p:nvPr>
        </p:nvSpPr>
        <p:spPr/>
        <p:txBody>
          <a:bodyPr/>
          <a:lstStyle/>
          <a:p>
            <a:fld id="{CD30DFBF-8E79-4645-A671-66F0ECE3A45B}" type="slidenum">
              <a:rPr lang="en-IN" smtClean="0"/>
              <a:t>‹#›</a:t>
            </a:fld>
            <a:endParaRPr lang="en-IN"/>
          </a:p>
        </p:txBody>
      </p:sp>
    </p:spTree>
    <p:extLst>
      <p:ext uri="{BB962C8B-B14F-4D97-AF65-F5344CB8AC3E}">
        <p14:creationId xmlns:p14="http://schemas.microsoft.com/office/powerpoint/2010/main" val="243434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2288-930D-0C65-33CC-17063CF2ABF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3F89650-EF60-0CE5-1424-8E34D7EDB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0C112E-2C68-6419-3ADB-EEC30FBE963B}"/>
              </a:ext>
            </a:extLst>
          </p:cNvPr>
          <p:cNvSpPr>
            <a:spLocks noGrp="1"/>
          </p:cNvSpPr>
          <p:nvPr>
            <p:ph type="dt" sz="half" idx="10"/>
          </p:nvPr>
        </p:nvSpPr>
        <p:spPr/>
        <p:txBody>
          <a:bodyPr/>
          <a:lstStyle/>
          <a:p>
            <a:fld id="{462B4494-294A-47D1-B6C7-D95A24FA16CD}" type="datetimeFigureOut">
              <a:rPr lang="en-IN" smtClean="0"/>
              <a:t>11-08-2023</a:t>
            </a:fld>
            <a:endParaRPr lang="en-IN"/>
          </a:p>
        </p:txBody>
      </p:sp>
      <p:sp>
        <p:nvSpPr>
          <p:cNvPr id="5" name="Footer Placeholder 4">
            <a:extLst>
              <a:ext uri="{FF2B5EF4-FFF2-40B4-BE49-F238E27FC236}">
                <a16:creationId xmlns:a16="http://schemas.microsoft.com/office/drawing/2014/main" id="{BA0EEEB6-ABB7-B30D-E522-217A4B81768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348B781-683B-A054-E010-74A7D6B22683}"/>
              </a:ext>
            </a:extLst>
          </p:cNvPr>
          <p:cNvSpPr>
            <a:spLocks noGrp="1"/>
          </p:cNvSpPr>
          <p:nvPr>
            <p:ph type="sldNum" sz="quarter" idx="12"/>
          </p:nvPr>
        </p:nvSpPr>
        <p:spPr/>
        <p:txBody>
          <a:bodyPr/>
          <a:lstStyle/>
          <a:p>
            <a:fld id="{CD30DFBF-8E79-4645-A671-66F0ECE3A45B}" type="slidenum">
              <a:rPr lang="en-IN" smtClean="0"/>
              <a:t>‹#›</a:t>
            </a:fld>
            <a:endParaRPr lang="en-IN"/>
          </a:p>
        </p:txBody>
      </p:sp>
    </p:spTree>
    <p:extLst>
      <p:ext uri="{BB962C8B-B14F-4D97-AF65-F5344CB8AC3E}">
        <p14:creationId xmlns:p14="http://schemas.microsoft.com/office/powerpoint/2010/main" val="2162987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8E3E2C-91EC-7E48-86DA-3861D9DB920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B17C8F9-2AFC-7E31-B2A5-FD66920167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3C8902D-C47B-0C3D-50E4-AC5C5A2CD5C4}"/>
              </a:ext>
            </a:extLst>
          </p:cNvPr>
          <p:cNvSpPr>
            <a:spLocks noGrp="1"/>
          </p:cNvSpPr>
          <p:nvPr>
            <p:ph type="dt" sz="half" idx="10"/>
          </p:nvPr>
        </p:nvSpPr>
        <p:spPr/>
        <p:txBody>
          <a:bodyPr/>
          <a:lstStyle/>
          <a:p>
            <a:fld id="{462B4494-294A-47D1-B6C7-D95A24FA16CD}" type="datetimeFigureOut">
              <a:rPr lang="en-IN" smtClean="0"/>
              <a:t>11-08-2023</a:t>
            </a:fld>
            <a:endParaRPr lang="en-IN"/>
          </a:p>
        </p:txBody>
      </p:sp>
      <p:sp>
        <p:nvSpPr>
          <p:cNvPr id="5" name="Footer Placeholder 4">
            <a:extLst>
              <a:ext uri="{FF2B5EF4-FFF2-40B4-BE49-F238E27FC236}">
                <a16:creationId xmlns:a16="http://schemas.microsoft.com/office/drawing/2014/main" id="{70BED22C-35A5-E0E9-58DF-22A4427E67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5D1E059-6E9C-B045-0266-0EE7CAF9D1A0}"/>
              </a:ext>
            </a:extLst>
          </p:cNvPr>
          <p:cNvSpPr>
            <a:spLocks noGrp="1"/>
          </p:cNvSpPr>
          <p:nvPr>
            <p:ph type="sldNum" sz="quarter" idx="12"/>
          </p:nvPr>
        </p:nvSpPr>
        <p:spPr/>
        <p:txBody>
          <a:bodyPr/>
          <a:lstStyle/>
          <a:p>
            <a:fld id="{CD30DFBF-8E79-4645-A671-66F0ECE3A45B}" type="slidenum">
              <a:rPr lang="en-IN" smtClean="0"/>
              <a:t>‹#›</a:t>
            </a:fld>
            <a:endParaRPr lang="en-IN"/>
          </a:p>
        </p:txBody>
      </p:sp>
    </p:spTree>
    <p:extLst>
      <p:ext uri="{BB962C8B-B14F-4D97-AF65-F5344CB8AC3E}">
        <p14:creationId xmlns:p14="http://schemas.microsoft.com/office/powerpoint/2010/main" val="1254173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2E63-A2CC-B433-7077-2AB5171B6DF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214DC7-9734-CDE1-7918-1773AC06BF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BC63CDC-C5E6-A318-DDE1-8E9C55578895}"/>
              </a:ext>
            </a:extLst>
          </p:cNvPr>
          <p:cNvSpPr>
            <a:spLocks noGrp="1"/>
          </p:cNvSpPr>
          <p:nvPr>
            <p:ph type="dt" sz="half" idx="10"/>
          </p:nvPr>
        </p:nvSpPr>
        <p:spPr/>
        <p:txBody>
          <a:bodyPr/>
          <a:lstStyle/>
          <a:p>
            <a:fld id="{462B4494-294A-47D1-B6C7-D95A24FA16CD}" type="datetimeFigureOut">
              <a:rPr lang="en-IN" smtClean="0"/>
              <a:t>11-08-2023</a:t>
            </a:fld>
            <a:endParaRPr lang="en-IN"/>
          </a:p>
        </p:txBody>
      </p:sp>
      <p:sp>
        <p:nvSpPr>
          <p:cNvPr id="5" name="Footer Placeholder 4">
            <a:extLst>
              <a:ext uri="{FF2B5EF4-FFF2-40B4-BE49-F238E27FC236}">
                <a16:creationId xmlns:a16="http://schemas.microsoft.com/office/drawing/2014/main" id="{F8854F8D-F8F7-9E84-1537-BCD75FE942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B4097C7-285D-5225-B4E4-1CFB8B58F192}"/>
              </a:ext>
            </a:extLst>
          </p:cNvPr>
          <p:cNvSpPr>
            <a:spLocks noGrp="1"/>
          </p:cNvSpPr>
          <p:nvPr>
            <p:ph type="sldNum" sz="quarter" idx="12"/>
          </p:nvPr>
        </p:nvSpPr>
        <p:spPr/>
        <p:txBody>
          <a:bodyPr/>
          <a:lstStyle/>
          <a:p>
            <a:fld id="{CD30DFBF-8E79-4645-A671-66F0ECE3A45B}" type="slidenum">
              <a:rPr lang="en-IN" smtClean="0"/>
              <a:t>‹#›</a:t>
            </a:fld>
            <a:endParaRPr lang="en-IN"/>
          </a:p>
        </p:txBody>
      </p:sp>
    </p:spTree>
    <p:extLst>
      <p:ext uri="{BB962C8B-B14F-4D97-AF65-F5344CB8AC3E}">
        <p14:creationId xmlns:p14="http://schemas.microsoft.com/office/powerpoint/2010/main" val="175274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E499A-27B7-C642-E5D7-0FF648F11A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C20E2A5-3DD6-3A99-2883-36AB2A3E37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14E1A0-7D7E-FB63-1506-3B4143043407}"/>
              </a:ext>
            </a:extLst>
          </p:cNvPr>
          <p:cNvSpPr>
            <a:spLocks noGrp="1"/>
          </p:cNvSpPr>
          <p:nvPr>
            <p:ph type="dt" sz="half" idx="10"/>
          </p:nvPr>
        </p:nvSpPr>
        <p:spPr/>
        <p:txBody>
          <a:bodyPr/>
          <a:lstStyle/>
          <a:p>
            <a:fld id="{462B4494-294A-47D1-B6C7-D95A24FA16CD}" type="datetimeFigureOut">
              <a:rPr lang="en-IN" smtClean="0"/>
              <a:t>11-08-2023</a:t>
            </a:fld>
            <a:endParaRPr lang="en-IN"/>
          </a:p>
        </p:txBody>
      </p:sp>
      <p:sp>
        <p:nvSpPr>
          <p:cNvPr id="5" name="Footer Placeholder 4">
            <a:extLst>
              <a:ext uri="{FF2B5EF4-FFF2-40B4-BE49-F238E27FC236}">
                <a16:creationId xmlns:a16="http://schemas.microsoft.com/office/drawing/2014/main" id="{E0D1438E-7DC8-0378-652F-88B30DE08C4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B289796-3E0A-ABE3-2DA2-D4085E043215}"/>
              </a:ext>
            </a:extLst>
          </p:cNvPr>
          <p:cNvSpPr>
            <a:spLocks noGrp="1"/>
          </p:cNvSpPr>
          <p:nvPr>
            <p:ph type="sldNum" sz="quarter" idx="12"/>
          </p:nvPr>
        </p:nvSpPr>
        <p:spPr/>
        <p:txBody>
          <a:bodyPr/>
          <a:lstStyle/>
          <a:p>
            <a:fld id="{CD30DFBF-8E79-4645-A671-66F0ECE3A45B}" type="slidenum">
              <a:rPr lang="en-IN" smtClean="0"/>
              <a:t>‹#›</a:t>
            </a:fld>
            <a:endParaRPr lang="en-IN"/>
          </a:p>
        </p:txBody>
      </p:sp>
    </p:spTree>
    <p:extLst>
      <p:ext uri="{BB962C8B-B14F-4D97-AF65-F5344CB8AC3E}">
        <p14:creationId xmlns:p14="http://schemas.microsoft.com/office/powerpoint/2010/main" val="1520913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FDD87-9AE2-3AE2-52DC-F756709EACC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B8BA8D5-7FCA-CEFC-980B-1B18868954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0BE7CE5-9DE0-0229-487A-7195851AD1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8F96D08-8377-A844-9107-FA700830F08D}"/>
              </a:ext>
            </a:extLst>
          </p:cNvPr>
          <p:cNvSpPr>
            <a:spLocks noGrp="1"/>
          </p:cNvSpPr>
          <p:nvPr>
            <p:ph type="dt" sz="half" idx="10"/>
          </p:nvPr>
        </p:nvSpPr>
        <p:spPr/>
        <p:txBody>
          <a:bodyPr/>
          <a:lstStyle/>
          <a:p>
            <a:fld id="{462B4494-294A-47D1-B6C7-D95A24FA16CD}" type="datetimeFigureOut">
              <a:rPr lang="en-IN" smtClean="0"/>
              <a:t>11-08-2023</a:t>
            </a:fld>
            <a:endParaRPr lang="en-IN"/>
          </a:p>
        </p:txBody>
      </p:sp>
      <p:sp>
        <p:nvSpPr>
          <p:cNvPr id="6" name="Footer Placeholder 5">
            <a:extLst>
              <a:ext uri="{FF2B5EF4-FFF2-40B4-BE49-F238E27FC236}">
                <a16:creationId xmlns:a16="http://schemas.microsoft.com/office/drawing/2014/main" id="{6286BC09-F693-E9CA-5D9F-5A496A12E20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5B202C5-3DCF-65BA-C5CE-29D5D95338B5}"/>
              </a:ext>
            </a:extLst>
          </p:cNvPr>
          <p:cNvSpPr>
            <a:spLocks noGrp="1"/>
          </p:cNvSpPr>
          <p:nvPr>
            <p:ph type="sldNum" sz="quarter" idx="12"/>
          </p:nvPr>
        </p:nvSpPr>
        <p:spPr/>
        <p:txBody>
          <a:bodyPr/>
          <a:lstStyle/>
          <a:p>
            <a:fld id="{CD30DFBF-8E79-4645-A671-66F0ECE3A45B}" type="slidenum">
              <a:rPr lang="en-IN" smtClean="0"/>
              <a:t>‹#›</a:t>
            </a:fld>
            <a:endParaRPr lang="en-IN"/>
          </a:p>
        </p:txBody>
      </p:sp>
    </p:spTree>
    <p:extLst>
      <p:ext uri="{BB962C8B-B14F-4D97-AF65-F5344CB8AC3E}">
        <p14:creationId xmlns:p14="http://schemas.microsoft.com/office/powerpoint/2010/main" val="125782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FDC34-C04C-E83E-66A6-2FF77C10260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E7A13FC-5730-F895-E0A9-CF1E389DB1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E8B199-4587-847D-4085-C0E3FE54AB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BAF0F44-4D5B-C559-18E8-5870EC272E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D00754-BC0B-0682-2C04-D5E7BB0F33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1736BF0-6527-24D4-2711-5E21F58BF9CB}"/>
              </a:ext>
            </a:extLst>
          </p:cNvPr>
          <p:cNvSpPr>
            <a:spLocks noGrp="1"/>
          </p:cNvSpPr>
          <p:nvPr>
            <p:ph type="dt" sz="half" idx="10"/>
          </p:nvPr>
        </p:nvSpPr>
        <p:spPr/>
        <p:txBody>
          <a:bodyPr/>
          <a:lstStyle/>
          <a:p>
            <a:fld id="{462B4494-294A-47D1-B6C7-D95A24FA16CD}" type="datetimeFigureOut">
              <a:rPr lang="en-IN" smtClean="0"/>
              <a:t>11-08-2023</a:t>
            </a:fld>
            <a:endParaRPr lang="en-IN"/>
          </a:p>
        </p:txBody>
      </p:sp>
      <p:sp>
        <p:nvSpPr>
          <p:cNvPr id="8" name="Footer Placeholder 7">
            <a:extLst>
              <a:ext uri="{FF2B5EF4-FFF2-40B4-BE49-F238E27FC236}">
                <a16:creationId xmlns:a16="http://schemas.microsoft.com/office/drawing/2014/main" id="{9ED28FD7-B12A-9C52-46AA-5DB62680365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EC6289D-A312-266D-19BE-15B7FED1D54E}"/>
              </a:ext>
            </a:extLst>
          </p:cNvPr>
          <p:cNvSpPr>
            <a:spLocks noGrp="1"/>
          </p:cNvSpPr>
          <p:nvPr>
            <p:ph type="sldNum" sz="quarter" idx="12"/>
          </p:nvPr>
        </p:nvSpPr>
        <p:spPr/>
        <p:txBody>
          <a:bodyPr/>
          <a:lstStyle/>
          <a:p>
            <a:fld id="{CD30DFBF-8E79-4645-A671-66F0ECE3A45B}" type="slidenum">
              <a:rPr lang="en-IN" smtClean="0"/>
              <a:t>‹#›</a:t>
            </a:fld>
            <a:endParaRPr lang="en-IN"/>
          </a:p>
        </p:txBody>
      </p:sp>
    </p:spTree>
    <p:extLst>
      <p:ext uri="{BB962C8B-B14F-4D97-AF65-F5344CB8AC3E}">
        <p14:creationId xmlns:p14="http://schemas.microsoft.com/office/powerpoint/2010/main" val="396788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DB820-CD5F-E496-35D7-9CB1DE7152F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99BCF96-28D1-2D2B-DE4C-7C14B3FA6404}"/>
              </a:ext>
            </a:extLst>
          </p:cNvPr>
          <p:cNvSpPr>
            <a:spLocks noGrp="1"/>
          </p:cNvSpPr>
          <p:nvPr>
            <p:ph type="dt" sz="half" idx="10"/>
          </p:nvPr>
        </p:nvSpPr>
        <p:spPr/>
        <p:txBody>
          <a:bodyPr/>
          <a:lstStyle/>
          <a:p>
            <a:fld id="{462B4494-294A-47D1-B6C7-D95A24FA16CD}" type="datetimeFigureOut">
              <a:rPr lang="en-IN" smtClean="0"/>
              <a:t>11-08-2023</a:t>
            </a:fld>
            <a:endParaRPr lang="en-IN"/>
          </a:p>
        </p:txBody>
      </p:sp>
      <p:sp>
        <p:nvSpPr>
          <p:cNvPr id="4" name="Footer Placeholder 3">
            <a:extLst>
              <a:ext uri="{FF2B5EF4-FFF2-40B4-BE49-F238E27FC236}">
                <a16:creationId xmlns:a16="http://schemas.microsoft.com/office/drawing/2014/main" id="{2BE15AE0-7337-9F12-80D8-777C64C1685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389A8C4-A386-24E1-8CA9-AA102D9A502D}"/>
              </a:ext>
            </a:extLst>
          </p:cNvPr>
          <p:cNvSpPr>
            <a:spLocks noGrp="1"/>
          </p:cNvSpPr>
          <p:nvPr>
            <p:ph type="sldNum" sz="quarter" idx="12"/>
          </p:nvPr>
        </p:nvSpPr>
        <p:spPr/>
        <p:txBody>
          <a:bodyPr/>
          <a:lstStyle/>
          <a:p>
            <a:fld id="{CD30DFBF-8E79-4645-A671-66F0ECE3A45B}" type="slidenum">
              <a:rPr lang="en-IN" smtClean="0"/>
              <a:t>‹#›</a:t>
            </a:fld>
            <a:endParaRPr lang="en-IN"/>
          </a:p>
        </p:txBody>
      </p:sp>
    </p:spTree>
    <p:extLst>
      <p:ext uri="{BB962C8B-B14F-4D97-AF65-F5344CB8AC3E}">
        <p14:creationId xmlns:p14="http://schemas.microsoft.com/office/powerpoint/2010/main" val="938960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BB15-B0C7-666F-B001-C9CEB380E725}"/>
              </a:ext>
            </a:extLst>
          </p:cNvPr>
          <p:cNvSpPr>
            <a:spLocks noGrp="1"/>
          </p:cNvSpPr>
          <p:nvPr>
            <p:ph type="dt" sz="half" idx="10"/>
          </p:nvPr>
        </p:nvSpPr>
        <p:spPr/>
        <p:txBody>
          <a:bodyPr/>
          <a:lstStyle/>
          <a:p>
            <a:fld id="{462B4494-294A-47D1-B6C7-D95A24FA16CD}" type="datetimeFigureOut">
              <a:rPr lang="en-IN" smtClean="0"/>
              <a:t>11-08-2023</a:t>
            </a:fld>
            <a:endParaRPr lang="en-IN"/>
          </a:p>
        </p:txBody>
      </p:sp>
      <p:sp>
        <p:nvSpPr>
          <p:cNvPr id="3" name="Footer Placeholder 2">
            <a:extLst>
              <a:ext uri="{FF2B5EF4-FFF2-40B4-BE49-F238E27FC236}">
                <a16:creationId xmlns:a16="http://schemas.microsoft.com/office/drawing/2014/main" id="{31798B24-09AB-7E4C-BA3C-282D38E1CC6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589E7E6-8A34-859D-39AD-5255BDFEE857}"/>
              </a:ext>
            </a:extLst>
          </p:cNvPr>
          <p:cNvSpPr>
            <a:spLocks noGrp="1"/>
          </p:cNvSpPr>
          <p:nvPr>
            <p:ph type="sldNum" sz="quarter" idx="12"/>
          </p:nvPr>
        </p:nvSpPr>
        <p:spPr/>
        <p:txBody>
          <a:bodyPr/>
          <a:lstStyle/>
          <a:p>
            <a:fld id="{CD30DFBF-8E79-4645-A671-66F0ECE3A45B}" type="slidenum">
              <a:rPr lang="en-IN" smtClean="0"/>
              <a:t>‹#›</a:t>
            </a:fld>
            <a:endParaRPr lang="en-IN"/>
          </a:p>
        </p:txBody>
      </p:sp>
    </p:spTree>
    <p:extLst>
      <p:ext uri="{BB962C8B-B14F-4D97-AF65-F5344CB8AC3E}">
        <p14:creationId xmlns:p14="http://schemas.microsoft.com/office/powerpoint/2010/main" val="334362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695F2-7E88-2471-27FF-CC9437E802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D1E46C0-7184-077D-78EA-9FD87448A1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4D10FD3-5672-4959-75E9-25DCBB7B83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0A762-7622-D989-96BE-AE3561F0D2B0}"/>
              </a:ext>
            </a:extLst>
          </p:cNvPr>
          <p:cNvSpPr>
            <a:spLocks noGrp="1"/>
          </p:cNvSpPr>
          <p:nvPr>
            <p:ph type="dt" sz="half" idx="10"/>
          </p:nvPr>
        </p:nvSpPr>
        <p:spPr/>
        <p:txBody>
          <a:bodyPr/>
          <a:lstStyle/>
          <a:p>
            <a:fld id="{462B4494-294A-47D1-B6C7-D95A24FA16CD}" type="datetimeFigureOut">
              <a:rPr lang="en-IN" smtClean="0"/>
              <a:t>11-08-2023</a:t>
            </a:fld>
            <a:endParaRPr lang="en-IN"/>
          </a:p>
        </p:txBody>
      </p:sp>
      <p:sp>
        <p:nvSpPr>
          <p:cNvPr id="6" name="Footer Placeholder 5">
            <a:extLst>
              <a:ext uri="{FF2B5EF4-FFF2-40B4-BE49-F238E27FC236}">
                <a16:creationId xmlns:a16="http://schemas.microsoft.com/office/drawing/2014/main" id="{1CA5753A-D5D8-23A4-7FD0-C5AC8A6CF3D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FA4DB8B-579C-D8C6-2393-181C1CB87774}"/>
              </a:ext>
            </a:extLst>
          </p:cNvPr>
          <p:cNvSpPr>
            <a:spLocks noGrp="1"/>
          </p:cNvSpPr>
          <p:nvPr>
            <p:ph type="sldNum" sz="quarter" idx="12"/>
          </p:nvPr>
        </p:nvSpPr>
        <p:spPr/>
        <p:txBody>
          <a:bodyPr/>
          <a:lstStyle/>
          <a:p>
            <a:fld id="{CD30DFBF-8E79-4645-A671-66F0ECE3A45B}" type="slidenum">
              <a:rPr lang="en-IN" smtClean="0"/>
              <a:t>‹#›</a:t>
            </a:fld>
            <a:endParaRPr lang="en-IN"/>
          </a:p>
        </p:txBody>
      </p:sp>
    </p:spTree>
    <p:extLst>
      <p:ext uri="{BB962C8B-B14F-4D97-AF65-F5344CB8AC3E}">
        <p14:creationId xmlns:p14="http://schemas.microsoft.com/office/powerpoint/2010/main" val="186088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072AF-7913-8D0A-B56E-3D29FB19F7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9440A42-F5D8-47C1-E473-FF35320B66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CCF489B-7D42-8333-344C-BFD4AF373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00F5DA-32A0-6A00-205E-830CDF8D2D15}"/>
              </a:ext>
            </a:extLst>
          </p:cNvPr>
          <p:cNvSpPr>
            <a:spLocks noGrp="1"/>
          </p:cNvSpPr>
          <p:nvPr>
            <p:ph type="dt" sz="half" idx="10"/>
          </p:nvPr>
        </p:nvSpPr>
        <p:spPr/>
        <p:txBody>
          <a:bodyPr/>
          <a:lstStyle/>
          <a:p>
            <a:fld id="{462B4494-294A-47D1-B6C7-D95A24FA16CD}" type="datetimeFigureOut">
              <a:rPr lang="en-IN" smtClean="0"/>
              <a:t>11-08-2023</a:t>
            </a:fld>
            <a:endParaRPr lang="en-IN"/>
          </a:p>
        </p:txBody>
      </p:sp>
      <p:sp>
        <p:nvSpPr>
          <p:cNvPr id="6" name="Footer Placeholder 5">
            <a:extLst>
              <a:ext uri="{FF2B5EF4-FFF2-40B4-BE49-F238E27FC236}">
                <a16:creationId xmlns:a16="http://schemas.microsoft.com/office/drawing/2014/main" id="{3B763CD6-26D9-AAD6-E876-8F586906D12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1B0EF3A-BC90-7130-B084-FE8D752F2AB7}"/>
              </a:ext>
            </a:extLst>
          </p:cNvPr>
          <p:cNvSpPr>
            <a:spLocks noGrp="1"/>
          </p:cNvSpPr>
          <p:nvPr>
            <p:ph type="sldNum" sz="quarter" idx="12"/>
          </p:nvPr>
        </p:nvSpPr>
        <p:spPr/>
        <p:txBody>
          <a:bodyPr/>
          <a:lstStyle/>
          <a:p>
            <a:fld id="{CD30DFBF-8E79-4645-A671-66F0ECE3A45B}" type="slidenum">
              <a:rPr lang="en-IN" smtClean="0"/>
              <a:t>‹#›</a:t>
            </a:fld>
            <a:endParaRPr lang="en-IN"/>
          </a:p>
        </p:txBody>
      </p:sp>
    </p:spTree>
    <p:extLst>
      <p:ext uri="{BB962C8B-B14F-4D97-AF65-F5344CB8AC3E}">
        <p14:creationId xmlns:p14="http://schemas.microsoft.com/office/powerpoint/2010/main" val="143517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0C1B2D-971B-EB6C-0ABA-251FA7CA94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0A00D95-B2A0-FC1B-0CC8-3A8727760F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15727AB-5C36-5BFC-FD41-0F7B039B2F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2B4494-294A-47D1-B6C7-D95A24FA16CD}" type="datetimeFigureOut">
              <a:rPr lang="en-IN" smtClean="0"/>
              <a:t>11-08-2023</a:t>
            </a:fld>
            <a:endParaRPr lang="en-IN"/>
          </a:p>
        </p:txBody>
      </p:sp>
      <p:sp>
        <p:nvSpPr>
          <p:cNvPr id="5" name="Footer Placeholder 4">
            <a:extLst>
              <a:ext uri="{FF2B5EF4-FFF2-40B4-BE49-F238E27FC236}">
                <a16:creationId xmlns:a16="http://schemas.microsoft.com/office/drawing/2014/main" id="{FE110D9A-D6F3-E291-6CDC-7DF21E081D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BA355BF-9671-E18B-8986-E47BAEB99C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0DFBF-8E79-4645-A671-66F0ECE3A45B}" type="slidenum">
              <a:rPr lang="en-IN" smtClean="0"/>
              <a:t>‹#›</a:t>
            </a:fld>
            <a:endParaRPr lang="en-IN"/>
          </a:p>
        </p:txBody>
      </p:sp>
    </p:spTree>
    <p:extLst>
      <p:ext uri="{BB962C8B-B14F-4D97-AF65-F5344CB8AC3E}">
        <p14:creationId xmlns:p14="http://schemas.microsoft.com/office/powerpoint/2010/main" val="783842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941F4-BE78-D27D-DCA6-B64D7CE3044A}"/>
              </a:ext>
            </a:extLst>
          </p:cNvPr>
          <p:cNvSpPr>
            <a:spLocks noGrp="1"/>
          </p:cNvSpPr>
          <p:nvPr>
            <p:ph type="ctrTitle"/>
          </p:nvPr>
        </p:nvSpPr>
        <p:spPr/>
        <p:txBody>
          <a:bodyPr/>
          <a:lstStyle/>
          <a:p>
            <a:r>
              <a:rPr lang="en-IN" b="1" dirty="0">
                <a:latin typeface="Times New Roman" panose="02020603050405020304" pitchFamily="18" charset="0"/>
                <a:cs typeface="Times New Roman" panose="02020603050405020304" pitchFamily="18" charset="0"/>
              </a:rPr>
              <a:t>Consideration</a:t>
            </a:r>
          </a:p>
        </p:txBody>
      </p:sp>
      <p:sp>
        <p:nvSpPr>
          <p:cNvPr id="3" name="Subtitle 2">
            <a:extLst>
              <a:ext uri="{FF2B5EF4-FFF2-40B4-BE49-F238E27FC236}">
                <a16:creationId xmlns:a16="http://schemas.microsoft.com/office/drawing/2014/main" id="{B31C8A9E-2698-29E6-0899-E8D47F25AF75}"/>
              </a:ext>
            </a:extLst>
          </p:cNvPr>
          <p:cNvSpPr>
            <a:spLocks noGrp="1"/>
          </p:cNvSpPr>
          <p:nvPr>
            <p:ph type="subTitle" idx="1"/>
          </p:nvPr>
        </p:nvSpPr>
        <p:spPr/>
        <p:txBody>
          <a:bodyPr/>
          <a:lstStyle/>
          <a:p>
            <a:r>
              <a:rPr lang="en-IN" b="1" dirty="0">
                <a:latin typeface="Times New Roman" panose="02020603050405020304" pitchFamily="18" charset="0"/>
                <a:cs typeface="Times New Roman" panose="02020603050405020304" pitchFamily="18" charset="0"/>
              </a:rPr>
              <a:t>By Dr Pramod Kumar</a:t>
            </a:r>
          </a:p>
          <a:p>
            <a:r>
              <a:rPr lang="en-IN" b="1" dirty="0">
                <a:latin typeface="Times New Roman" panose="02020603050405020304" pitchFamily="18" charset="0"/>
                <a:cs typeface="Times New Roman" panose="02020603050405020304" pitchFamily="18" charset="0"/>
              </a:rPr>
              <a:t>Assistant Professor</a:t>
            </a:r>
          </a:p>
          <a:p>
            <a:r>
              <a:rPr lang="en-IN" b="1" dirty="0">
                <a:latin typeface="Times New Roman" panose="02020603050405020304" pitchFamily="18" charset="0"/>
                <a:cs typeface="Times New Roman" panose="02020603050405020304" pitchFamily="18" charset="0"/>
              </a:rPr>
              <a:t>CSJMU, Kanpur</a:t>
            </a:r>
          </a:p>
        </p:txBody>
      </p:sp>
    </p:spTree>
    <p:extLst>
      <p:ext uri="{BB962C8B-B14F-4D97-AF65-F5344CB8AC3E}">
        <p14:creationId xmlns:p14="http://schemas.microsoft.com/office/powerpoint/2010/main" val="2378526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A9FE9-8522-2221-4B91-CE863DF4F107}"/>
              </a:ext>
            </a:extLst>
          </p:cNvPr>
          <p:cNvSpPr>
            <a:spLocks noGrp="1"/>
          </p:cNvSpPr>
          <p:nvPr>
            <p:ph type="title"/>
          </p:nvPr>
        </p:nvSpPr>
        <p:spPr/>
        <p:txBody>
          <a:bodyPr>
            <a:normAutofit/>
          </a:bodyPr>
          <a:lstStyle/>
          <a:p>
            <a:pPr algn="ctr"/>
            <a:r>
              <a:rPr lang="en-US" b="1" i="0" dirty="0">
                <a:effectLst/>
                <a:latin typeface="Times New Roman" panose="02020603050405020304" pitchFamily="18" charset="0"/>
                <a:cs typeface="Times New Roman" panose="02020603050405020304" pitchFamily="18" charset="0"/>
              </a:rPr>
              <a:t>Consideration May Be Past, Present or Future</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FD3BA51-9D8E-D988-4B99-16DBBE2F78AB}"/>
              </a:ext>
            </a:extLst>
          </p:cNvPr>
          <p:cNvSpPr>
            <a:spLocks noGrp="1"/>
          </p:cNvSpPr>
          <p:nvPr>
            <p:ph idx="1"/>
          </p:nvPr>
        </p:nvSpPr>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The past, present, and future nature of the consideration can be inferred from the definition of ‘consideration’ as given under section 2(d) of the Indian Contract Act.</a:t>
            </a:r>
          </a:p>
          <a:p>
            <a:pPr algn="just"/>
            <a:r>
              <a:rPr lang="en-US" dirty="0">
                <a:latin typeface="Times New Roman" panose="02020603050405020304" pitchFamily="18" charset="0"/>
                <a:cs typeface="Times New Roman" panose="02020603050405020304" pitchFamily="18" charset="0"/>
              </a:rPr>
              <a:t>A consideration is called past consideration when the act is done before any promise is made. </a:t>
            </a:r>
          </a:p>
          <a:p>
            <a:pPr lvl="1" algn="just"/>
            <a:r>
              <a:rPr lang="en-US" b="1" dirty="0">
                <a:latin typeface="Times New Roman" panose="02020603050405020304" pitchFamily="18" charset="0"/>
                <a:cs typeface="Times New Roman" panose="02020603050405020304" pitchFamily="18" charset="0"/>
              </a:rPr>
              <a:t>Example</a:t>
            </a:r>
            <a:r>
              <a:rPr lang="en-US" dirty="0">
                <a:latin typeface="Times New Roman" panose="02020603050405020304" pitchFamily="18" charset="0"/>
                <a:cs typeface="Times New Roman" panose="02020603050405020304" pitchFamily="18" charset="0"/>
              </a:rPr>
              <a:t>: X renders his service to Y, and Y promises to pay a sum of ₹500 for the service after a month. This is past consideration.</a:t>
            </a:r>
          </a:p>
          <a:p>
            <a:pPr algn="just"/>
            <a:r>
              <a:rPr lang="en-US" dirty="0">
                <a:latin typeface="Times New Roman" panose="02020603050405020304" pitchFamily="18" charset="0"/>
                <a:cs typeface="Times New Roman" panose="02020603050405020304" pitchFamily="18" charset="0"/>
              </a:rPr>
              <a:t>When consideration is given simultaneously with the promise is called present consideration. It is also known as executed consideration. </a:t>
            </a:r>
          </a:p>
          <a:p>
            <a:pPr lvl="1" algn="just"/>
            <a:r>
              <a:rPr lang="en-US" b="1" dirty="0">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Sale of an article in cash.</a:t>
            </a:r>
          </a:p>
          <a:p>
            <a:pPr algn="just"/>
            <a:r>
              <a:rPr lang="en-US" dirty="0">
                <a:latin typeface="Times New Roman" panose="02020603050405020304" pitchFamily="18" charset="0"/>
                <a:cs typeface="Times New Roman" panose="02020603050405020304" pitchFamily="18" charset="0"/>
              </a:rPr>
              <a:t>When a promise is made to do or abstain from doing something in future, it is called future consideration. It is also known as executory consideration. It is a promise for a promise.</a:t>
            </a:r>
          </a:p>
          <a:p>
            <a:pPr lvl="1" algn="just"/>
            <a:r>
              <a:rPr lang="en-US" b="1" dirty="0">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X agrees to sell Y 10 quintals of wheat at ₹10000 when they will be harvested.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1169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8944-E56E-5070-7E46-E7B923DEDEE1}"/>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Consideration May be Real, Certain and Lawful</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6D2F50-F14A-34FA-9F6D-4F84F6A72BCB}"/>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In a contract where consideration is unreal, uncertain or unlawful, such contract is void.</a:t>
            </a:r>
          </a:p>
          <a:p>
            <a:pPr algn="just"/>
            <a:r>
              <a:rPr lang="en-US" dirty="0">
                <a:latin typeface="Times New Roman" panose="02020603050405020304" pitchFamily="18" charset="0"/>
                <a:cs typeface="Times New Roman" panose="02020603050405020304" pitchFamily="18" charset="0"/>
              </a:rPr>
              <a:t>If X agrees to sell his car to Y at whatever price he wants to pay is an uncertain consideration.</a:t>
            </a:r>
          </a:p>
          <a:p>
            <a:pPr algn="just"/>
            <a:r>
              <a:rPr lang="en-US" dirty="0">
                <a:latin typeface="Times New Roman" panose="02020603050405020304" pitchFamily="18" charset="0"/>
                <a:cs typeface="Times New Roman" panose="02020603050405020304" pitchFamily="18" charset="0"/>
              </a:rPr>
              <a:t>If Y promises to pay ₹10000 to X to beat up Z, it is an illegal consideration.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7897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3CCE-B883-DD1E-D49F-3C527F7FE550}"/>
              </a:ext>
            </a:extLst>
          </p:cNvPr>
          <p:cNvSpPr>
            <a:spLocks noGrp="1"/>
          </p:cNvSpPr>
          <p:nvPr>
            <p:ph type="title"/>
          </p:nvPr>
        </p:nvSpPr>
        <p:spPr/>
        <p:txBody>
          <a:bodyPr>
            <a:normAutofit/>
          </a:bodyPr>
          <a:lstStyle/>
          <a:p>
            <a:pPr algn="just"/>
            <a:r>
              <a:rPr lang="en-US" b="1" i="0" dirty="0">
                <a:effectLst/>
                <a:latin typeface="Times New Roman" panose="02020603050405020304" pitchFamily="18" charset="0"/>
                <a:cs typeface="Times New Roman" panose="02020603050405020304" pitchFamily="18" charset="0"/>
              </a:rPr>
              <a:t>Consideration May Be Positive or Negative</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2EBA088-B2FA-2911-0A61-95EE6B0214CF}"/>
              </a:ext>
            </a:extLst>
          </p:cNvPr>
          <p:cNvSpPr>
            <a:spLocks noGrp="1"/>
          </p:cNvSpPr>
          <p:nvPr>
            <p:ph idx="1"/>
          </p:nvPr>
        </p:nvSpPr>
        <p:spPr/>
        <p:txBody>
          <a:bodyPr/>
          <a:lstStyle/>
          <a:p>
            <a:pPr algn="just"/>
            <a:r>
              <a:rPr lang="en-US" b="0" i="0" dirty="0">
                <a:solidFill>
                  <a:srgbClr val="333333"/>
                </a:solidFill>
                <a:effectLst/>
                <a:latin typeface="Times New Roman" panose="02020603050405020304" pitchFamily="18" charset="0"/>
                <a:cs typeface="Times New Roman" panose="02020603050405020304" pitchFamily="18" charset="0"/>
              </a:rPr>
              <a:t>There should be some act or abstinence. </a:t>
            </a:r>
          </a:p>
          <a:p>
            <a:pPr algn="just"/>
            <a:r>
              <a:rPr lang="en-US" b="0" i="0" dirty="0">
                <a:solidFill>
                  <a:srgbClr val="333333"/>
                </a:solidFill>
                <a:effectLst/>
                <a:latin typeface="Times New Roman" panose="02020603050405020304" pitchFamily="18" charset="0"/>
                <a:cs typeface="Times New Roman" panose="02020603050405020304" pitchFamily="18" charset="0"/>
              </a:rPr>
              <a:t>Consideration may be positive when the promisee does something at the express wish of the promisor. </a:t>
            </a:r>
          </a:p>
          <a:p>
            <a:pPr algn="just"/>
            <a:r>
              <a:rPr lang="en-US" b="0" i="0" dirty="0">
                <a:solidFill>
                  <a:srgbClr val="333333"/>
                </a:solidFill>
                <a:effectLst/>
                <a:latin typeface="Times New Roman" panose="02020603050405020304" pitchFamily="18" charset="0"/>
                <a:cs typeface="Times New Roman" panose="02020603050405020304" pitchFamily="18" charset="0"/>
              </a:rPr>
              <a:t>Consideration may be negative when the promisee is abstained from doing something at the wish of the promisor.</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8887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8A1C7-29D9-AB81-4759-9DC8B1E7F0CB}"/>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Consideration need not be Adequate</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C38D32-B8B4-1E48-0A7C-D80A8784CC34}"/>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Consideration need not necessarily be adequate. The law provides that there should be a consideration for a valid contract. It may or may not be adequate. </a:t>
            </a:r>
          </a:p>
          <a:p>
            <a:pPr algn="just"/>
            <a:r>
              <a:rPr lang="en-US" dirty="0">
                <a:latin typeface="Times New Roman" panose="02020603050405020304" pitchFamily="18" charset="0"/>
                <a:cs typeface="Times New Roman" panose="02020603050405020304" pitchFamily="18" charset="0"/>
              </a:rPr>
              <a:t>The adequacy of consideration is for the parties to consider at the time of agreement. A contract cannot be held invalid on the grounds of the inadequacy of consideration. </a:t>
            </a:r>
          </a:p>
          <a:p>
            <a:pPr algn="just"/>
            <a:r>
              <a:rPr lang="en-US" dirty="0">
                <a:latin typeface="Times New Roman" panose="02020603050405020304" pitchFamily="18" charset="0"/>
                <a:cs typeface="Times New Roman" panose="02020603050405020304" pitchFamily="18" charset="0"/>
              </a:rPr>
              <a:t>For instance, X decides to sell his wheat produce valued at ₹10000 for ₹2000 to Y. Such agreement will be deemed to be a contract if X has free consent.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242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B4CE2-7C88-829B-0BC7-9A3D9EA166CA}"/>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Exceptions of Consideration</a:t>
            </a:r>
          </a:p>
        </p:txBody>
      </p:sp>
      <p:sp>
        <p:nvSpPr>
          <p:cNvPr id="3" name="Content Placeholder 2">
            <a:extLst>
              <a:ext uri="{FF2B5EF4-FFF2-40B4-BE49-F238E27FC236}">
                <a16:creationId xmlns:a16="http://schemas.microsoft.com/office/drawing/2014/main" id="{31EACA4C-524C-C354-81BF-46DC1FA39760}"/>
              </a:ext>
            </a:extLst>
          </p:cNvPr>
          <p:cNvSpPr>
            <a:spLocks noGrp="1"/>
          </p:cNvSpPr>
          <p:nvPr>
            <p:ph idx="1"/>
          </p:nvPr>
        </p:nvSpPr>
        <p:spPr/>
        <p:txBody>
          <a:bodyPr/>
          <a:lstStyle/>
          <a:p>
            <a:pPr algn="just"/>
            <a:r>
              <a:rPr lang="en-IN" b="1" dirty="0" err="1">
                <a:latin typeface="Times New Roman" panose="02020603050405020304" pitchFamily="18" charset="0"/>
                <a:cs typeface="Times New Roman" panose="02020603050405020304" pitchFamily="18" charset="0"/>
              </a:rPr>
              <a:t>i</a:t>
            </a:r>
            <a:r>
              <a:rPr lang="en-IN" b="1" dirty="0">
                <a:latin typeface="Times New Roman" panose="02020603050405020304" pitchFamily="18" charset="0"/>
                <a:cs typeface="Times New Roman" panose="02020603050405020304" pitchFamily="18" charset="0"/>
              </a:rPr>
              <a:t>) Agreement or Promise made due to natural love and affection.</a:t>
            </a:r>
          </a:p>
          <a:p>
            <a:pPr algn="just"/>
            <a:r>
              <a:rPr lang="en-IN" b="1" dirty="0">
                <a:latin typeface="Times New Roman" panose="02020603050405020304" pitchFamily="18" charset="0"/>
                <a:cs typeface="Times New Roman" panose="02020603050405020304" pitchFamily="18" charset="0"/>
              </a:rPr>
              <a:t>ii) Promise to compensate a person who has already voluntarily done something for the promisor or something which the promisor was legally compellable to do.</a:t>
            </a:r>
          </a:p>
          <a:p>
            <a:pPr algn="just"/>
            <a:r>
              <a:rPr lang="en-IN" b="1" dirty="0">
                <a:latin typeface="Times New Roman" panose="02020603050405020304" pitchFamily="18" charset="0"/>
                <a:cs typeface="Times New Roman" panose="02020603050405020304" pitchFamily="18" charset="0"/>
              </a:rPr>
              <a:t>iii) Promise to pay a time-barred debt.</a:t>
            </a:r>
          </a:p>
        </p:txBody>
      </p:sp>
    </p:spTree>
    <p:extLst>
      <p:ext uri="{BB962C8B-B14F-4D97-AF65-F5344CB8AC3E}">
        <p14:creationId xmlns:p14="http://schemas.microsoft.com/office/powerpoint/2010/main" val="40754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61D2E-C47A-C5D9-F39A-7FB2C2B4F4AF}"/>
              </a:ext>
            </a:extLst>
          </p:cNvPr>
          <p:cNvSpPr>
            <a:spLocks noGrp="1"/>
          </p:cNvSpPr>
          <p:nvPr>
            <p:ph type="title"/>
          </p:nvPr>
        </p:nvSpPr>
        <p:spPr/>
        <p:txBody>
          <a:bodyPr/>
          <a:lstStyle/>
          <a:p>
            <a:pPr algn="ctr"/>
            <a:r>
              <a:rPr lang="en-US" b="1" dirty="0"/>
              <a:t>Cases on Consideration</a:t>
            </a:r>
            <a:endParaRPr lang="en-IN" b="1" dirty="0"/>
          </a:p>
        </p:txBody>
      </p:sp>
      <p:sp>
        <p:nvSpPr>
          <p:cNvPr id="3" name="Content Placeholder 2">
            <a:extLst>
              <a:ext uri="{FF2B5EF4-FFF2-40B4-BE49-F238E27FC236}">
                <a16:creationId xmlns:a16="http://schemas.microsoft.com/office/drawing/2014/main" id="{1E5B92C6-B898-3693-A493-544CC2BC4456}"/>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209422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C9451-B262-DF3E-A63C-F140D6FA803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F815EBC-114E-FAEA-21AB-D4225DA898C0}"/>
              </a:ext>
            </a:extLst>
          </p:cNvPr>
          <p:cNvSpPr>
            <a:spLocks noGrp="1"/>
          </p:cNvSpPr>
          <p:nvPr>
            <p:ph idx="1"/>
          </p:nvPr>
        </p:nvSpPr>
        <p:spPr/>
        <p:txBody>
          <a:bodyPr/>
          <a:lstStyle/>
          <a:p>
            <a:endParaRPr lang="en-IN" dirty="0"/>
          </a:p>
          <a:p>
            <a:endParaRPr lang="en-IN" dirty="0"/>
          </a:p>
          <a:p>
            <a:endParaRPr lang="en-IN" dirty="0"/>
          </a:p>
          <a:p>
            <a:pPr lvl="6"/>
            <a:r>
              <a:rPr lang="en-IN" sz="2800" b="1"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07006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DD015-10A2-B978-1248-352A841480C9}"/>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Definition </a:t>
            </a:r>
          </a:p>
        </p:txBody>
      </p:sp>
      <p:sp>
        <p:nvSpPr>
          <p:cNvPr id="3" name="Content Placeholder 2">
            <a:extLst>
              <a:ext uri="{FF2B5EF4-FFF2-40B4-BE49-F238E27FC236}">
                <a16:creationId xmlns:a16="http://schemas.microsoft.com/office/drawing/2014/main" id="{1173680C-0759-2449-1F59-4B0723365024}"/>
              </a:ext>
            </a:extLst>
          </p:cNvPr>
          <p:cNvSpPr>
            <a:spLocks noGrp="1"/>
          </p:cNvSpPr>
          <p:nvPr>
            <p:ph idx="1"/>
          </p:nvPr>
        </p:nvSpPr>
        <p:spPr/>
        <p:txBody>
          <a:bodyPr>
            <a:normAutofit lnSpcReduction="10000"/>
          </a:bodyPr>
          <a:lstStyle/>
          <a:p>
            <a:pPr algn="just"/>
            <a:r>
              <a:rPr lang="en-US" b="1" i="0" dirty="0">
                <a:solidFill>
                  <a:srgbClr val="000000"/>
                </a:solidFill>
                <a:effectLst/>
                <a:latin typeface="Times New Roman" panose="02020603050405020304" pitchFamily="18" charset="0"/>
                <a:cs typeface="Times New Roman" panose="02020603050405020304" pitchFamily="18" charset="0"/>
              </a:rPr>
              <a:t>According to Pollock:-“</a:t>
            </a:r>
            <a:r>
              <a:rPr lang="en-US" b="0" i="0" dirty="0">
                <a:solidFill>
                  <a:srgbClr val="000000"/>
                </a:solidFill>
                <a:effectLst/>
                <a:latin typeface="Times New Roman" panose="02020603050405020304" pitchFamily="18" charset="0"/>
                <a:cs typeface="Times New Roman" panose="02020603050405020304" pitchFamily="18" charset="0"/>
              </a:rPr>
              <a:t>Consideration is the price for which the promise of other is brought &amp; the promise thus given for value is enforceable.”</a:t>
            </a:r>
          </a:p>
          <a:p>
            <a:pPr algn="just"/>
            <a:r>
              <a:rPr lang="en-US" b="1" dirty="0">
                <a:latin typeface="Times New Roman" panose="02020603050405020304" pitchFamily="18" charset="0"/>
                <a:cs typeface="Times New Roman" panose="02020603050405020304" pitchFamily="18" charset="0"/>
              </a:rPr>
              <a:t>According to Patterson:- “</a:t>
            </a:r>
            <a:r>
              <a:rPr lang="en-US" dirty="0">
                <a:latin typeface="Times New Roman" panose="02020603050405020304" pitchFamily="18" charset="0"/>
                <a:cs typeface="Times New Roman" panose="02020603050405020304" pitchFamily="18" charset="0"/>
              </a:rPr>
              <a:t>Consideration is something which is of some value in the eyes of the law. It may be some benefit to the plaintiff or some determinant to the defendant.”</a:t>
            </a:r>
          </a:p>
          <a:p>
            <a:pPr algn="just"/>
            <a:r>
              <a:rPr lang="en-US" dirty="0">
                <a:latin typeface="Times New Roman" panose="02020603050405020304" pitchFamily="18" charset="0"/>
                <a:cs typeface="Times New Roman" panose="02020603050405020304" pitchFamily="18" charset="0"/>
              </a:rPr>
              <a:t>Section 2(d) of the Act defines Consideration as “When, at the desire of the promisor, the promisee or any other person has done or abstained from doing, or does or abstains from doing, or promises to do or to abstain from doing, something, such act or abstinence or promise is called a consideration for the promise;” </a:t>
            </a:r>
          </a:p>
        </p:txBody>
      </p:sp>
    </p:spTree>
    <p:extLst>
      <p:ext uri="{BB962C8B-B14F-4D97-AF65-F5344CB8AC3E}">
        <p14:creationId xmlns:p14="http://schemas.microsoft.com/office/powerpoint/2010/main" val="102965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0A8CA-EB93-DE20-85CF-D3EEA4DD10B0}"/>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Definition </a:t>
            </a:r>
            <a:endParaRPr lang="en-IN" dirty="0"/>
          </a:p>
        </p:txBody>
      </p:sp>
      <p:sp>
        <p:nvSpPr>
          <p:cNvPr id="3" name="Content Placeholder 2">
            <a:extLst>
              <a:ext uri="{FF2B5EF4-FFF2-40B4-BE49-F238E27FC236}">
                <a16:creationId xmlns:a16="http://schemas.microsoft.com/office/drawing/2014/main" id="{F6DD58CB-827D-772A-FE81-CA721B22EDB5}"/>
              </a:ext>
            </a:extLst>
          </p:cNvPr>
          <p:cNvSpPr>
            <a:spLocks noGrp="1"/>
          </p:cNvSpPr>
          <p:nvPr>
            <p:ph idx="1"/>
          </p:nvPr>
        </p:nvSpPr>
        <p:spPr/>
        <p:txBody>
          <a:bodyPr/>
          <a:lstStyle/>
          <a:p>
            <a:pPr algn="just"/>
            <a:r>
              <a:rPr lang="en-US" dirty="0"/>
              <a:t>According to section 2(d) of the Indian Contract Act, when at the desire of the promisor, if the promisee or any other person:</a:t>
            </a:r>
          </a:p>
          <a:p>
            <a:pPr lvl="1" algn="just"/>
            <a:r>
              <a:rPr lang="en-US" dirty="0"/>
              <a:t>has done or abstained from doing (past),</a:t>
            </a:r>
          </a:p>
          <a:p>
            <a:pPr lvl="1" algn="just"/>
            <a:r>
              <a:rPr lang="en-US" dirty="0"/>
              <a:t>does or abstains from doing (present),</a:t>
            </a:r>
          </a:p>
          <a:p>
            <a:pPr lvl="1" algn="just"/>
            <a:r>
              <a:rPr lang="en-US" dirty="0"/>
              <a:t>promises to do or abstains from doing (future),</a:t>
            </a:r>
          </a:p>
          <a:p>
            <a:pPr lvl="1" algn="just"/>
            <a:r>
              <a:rPr lang="en-US" dirty="0"/>
              <a:t>such an act or abstinence is known as consideration.</a:t>
            </a:r>
            <a:endParaRPr lang="en-IN" dirty="0"/>
          </a:p>
          <a:p>
            <a:pPr algn="just"/>
            <a:endParaRPr lang="en-IN" dirty="0"/>
          </a:p>
        </p:txBody>
      </p:sp>
    </p:spTree>
    <p:extLst>
      <p:ext uri="{BB962C8B-B14F-4D97-AF65-F5344CB8AC3E}">
        <p14:creationId xmlns:p14="http://schemas.microsoft.com/office/powerpoint/2010/main" val="2047573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F358-2714-0A2D-FD22-C6BBE96F7B22}"/>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Definition </a:t>
            </a:r>
            <a:endParaRPr lang="en-IN" dirty="0"/>
          </a:p>
        </p:txBody>
      </p:sp>
      <p:sp>
        <p:nvSpPr>
          <p:cNvPr id="3" name="Content Placeholder 2">
            <a:extLst>
              <a:ext uri="{FF2B5EF4-FFF2-40B4-BE49-F238E27FC236}">
                <a16:creationId xmlns:a16="http://schemas.microsoft.com/office/drawing/2014/main" id="{E403FC2F-2F87-B869-48CD-8C768FDDBBA8}"/>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The legal maxim </a:t>
            </a:r>
            <a:r>
              <a:rPr lang="en-US" i="1" dirty="0">
                <a:latin typeface="Times New Roman" panose="02020603050405020304" pitchFamily="18" charset="0"/>
                <a:cs typeface="Times New Roman" panose="02020603050405020304" pitchFamily="18" charset="0"/>
              </a:rPr>
              <a:t>“Ex </a:t>
            </a:r>
            <a:r>
              <a:rPr lang="en-US" i="1" dirty="0" err="1">
                <a:latin typeface="Times New Roman" panose="02020603050405020304" pitchFamily="18" charset="0"/>
                <a:cs typeface="Times New Roman" panose="02020603050405020304" pitchFamily="18" charset="0"/>
              </a:rPr>
              <a:t>nudo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pacto</a:t>
            </a:r>
            <a:r>
              <a:rPr lang="en-US" i="1" dirty="0">
                <a:latin typeface="Times New Roman" panose="02020603050405020304" pitchFamily="18" charset="0"/>
                <a:cs typeface="Times New Roman" panose="02020603050405020304" pitchFamily="18" charset="0"/>
              </a:rPr>
              <a:t> non </a:t>
            </a:r>
            <a:r>
              <a:rPr lang="en-US" i="1" dirty="0" err="1">
                <a:latin typeface="Times New Roman" panose="02020603050405020304" pitchFamily="18" charset="0"/>
                <a:cs typeface="Times New Roman" panose="02020603050405020304" pitchFamily="18" charset="0"/>
              </a:rPr>
              <a:t>oritur</a:t>
            </a:r>
            <a:r>
              <a:rPr lang="en-US" i="1" dirty="0">
                <a:latin typeface="Times New Roman" panose="02020603050405020304" pitchFamily="18" charset="0"/>
                <a:cs typeface="Times New Roman" panose="02020603050405020304" pitchFamily="18" charset="0"/>
              </a:rPr>
              <a:t> action”, </a:t>
            </a:r>
            <a:r>
              <a:rPr lang="en-US" dirty="0">
                <a:latin typeface="Times New Roman" panose="02020603050405020304" pitchFamily="18" charset="0"/>
                <a:cs typeface="Times New Roman" panose="02020603050405020304" pitchFamily="18" charset="0"/>
              </a:rPr>
              <a:t>means “Agreement without consideration is void”. This principle is embodied in Section 25 The Contract Act, 1872.</a:t>
            </a:r>
          </a:p>
          <a:p>
            <a:pPr algn="just"/>
            <a:r>
              <a:rPr lang="en-US" b="1" dirty="0">
                <a:latin typeface="Times New Roman" panose="02020603050405020304" pitchFamily="18" charset="0"/>
                <a:cs typeface="Times New Roman" panose="02020603050405020304" pitchFamily="18" charset="0"/>
              </a:rPr>
              <a:t>Section 25: Agreement without consideration, void, unless it is in writing and registered, or is a promise to compensate for something done or is a promise to pay a debt barred by limitation law.-----</a:t>
            </a:r>
            <a:r>
              <a:rPr lang="en-US" dirty="0">
                <a:latin typeface="Times New Roman" panose="02020603050405020304" pitchFamily="18" charset="0"/>
                <a:cs typeface="Times New Roman" panose="02020603050405020304" pitchFamily="18" charset="0"/>
              </a:rPr>
              <a:t>An agreement made without consideration is void, unless— </a:t>
            </a:r>
          </a:p>
          <a:p>
            <a:pPr lvl="1" algn="just"/>
            <a:r>
              <a:rPr lang="en-US" b="1"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it is expressed in writing and registered under the law for the time being in force for the registration of 1 [documents], and is made on account of natural love and affection between parties standing in a near relation to each other ; or unless;</a:t>
            </a:r>
          </a:p>
          <a:p>
            <a:pPr lvl="1" algn="just"/>
            <a:r>
              <a:rPr lang="en-US" b="1"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it is a promise to compensate, wholly or in part, a person who has already voluntarily done something for the promisor, or something which the promisor was legally compellable to do; or unless;</a:t>
            </a:r>
            <a:endParaRPr lang="en-IN" b="1"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000761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113B2-B3F1-E79E-412F-A4E212A71BE5}"/>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Definition </a:t>
            </a:r>
            <a:endParaRPr lang="en-IN" b="1" dirty="0"/>
          </a:p>
        </p:txBody>
      </p:sp>
      <p:sp>
        <p:nvSpPr>
          <p:cNvPr id="3" name="Content Placeholder 2">
            <a:extLst>
              <a:ext uri="{FF2B5EF4-FFF2-40B4-BE49-F238E27FC236}">
                <a16:creationId xmlns:a16="http://schemas.microsoft.com/office/drawing/2014/main" id="{34DA89C9-7981-CD61-3FC3-8132E5AA9CD5}"/>
              </a:ext>
            </a:extLst>
          </p:cNvPr>
          <p:cNvSpPr>
            <a:spLocks noGrp="1"/>
          </p:cNvSpPr>
          <p:nvPr>
            <p:ph idx="1"/>
          </p:nvPr>
        </p:nvSpPr>
        <p:spPr/>
        <p:txBody>
          <a:bodyPr>
            <a:normAutofit fontScale="92500" lnSpcReduction="10000"/>
          </a:bodyPr>
          <a:lstStyle/>
          <a:p>
            <a:pPr lvl="1" algn="just"/>
            <a:r>
              <a:rPr lang="en-US" b="1"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it is a promise, made in writing and signed by the person to be charged therewith, or by his agent generally or specially authorized in that behalf, to pay wholly or in part a debt of which the creditor might have enforced payment but for the law for the limitation of suits. </a:t>
            </a:r>
          </a:p>
          <a:p>
            <a:pPr algn="just"/>
            <a:r>
              <a:rPr lang="en-US" dirty="0">
                <a:latin typeface="Times New Roman" panose="02020603050405020304" pitchFamily="18" charset="0"/>
                <a:cs typeface="Times New Roman" panose="02020603050405020304" pitchFamily="18" charset="0"/>
              </a:rPr>
              <a:t>In any of these cases, such an agreement is a contract. </a:t>
            </a:r>
          </a:p>
          <a:p>
            <a:pPr algn="just"/>
            <a:r>
              <a:rPr lang="en-US" b="1" dirty="0">
                <a:latin typeface="Times New Roman" panose="02020603050405020304" pitchFamily="18" charset="0"/>
                <a:cs typeface="Times New Roman" panose="02020603050405020304" pitchFamily="18" charset="0"/>
              </a:rPr>
              <a:t>Explanation 1.—</a:t>
            </a:r>
            <a:r>
              <a:rPr lang="en-US" dirty="0">
                <a:latin typeface="Times New Roman" panose="02020603050405020304" pitchFamily="18" charset="0"/>
                <a:cs typeface="Times New Roman" panose="02020603050405020304" pitchFamily="18" charset="0"/>
              </a:rPr>
              <a:t>Nothing in this section shall affect the validity, as between the donor and </a:t>
            </a:r>
            <a:r>
              <a:rPr lang="en-US" dirty="0" err="1">
                <a:latin typeface="Times New Roman" panose="02020603050405020304" pitchFamily="18" charset="0"/>
                <a:cs typeface="Times New Roman" panose="02020603050405020304" pitchFamily="18" charset="0"/>
              </a:rPr>
              <a:t>donee</a:t>
            </a:r>
            <a:r>
              <a:rPr lang="en-US" dirty="0">
                <a:latin typeface="Times New Roman" panose="02020603050405020304" pitchFamily="18" charset="0"/>
                <a:cs typeface="Times New Roman" panose="02020603050405020304" pitchFamily="18" charset="0"/>
              </a:rPr>
              <a:t>, of any gift actually made. </a:t>
            </a:r>
          </a:p>
          <a:p>
            <a:pPr algn="just"/>
            <a:r>
              <a:rPr lang="en-US" b="1" dirty="0">
                <a:latin typeface="Times New Roman" panose="02020603050405020304" pitchFamily="18" charset="0"/>
                <a:cs typeface="Times New Roman" panose="02020603050405020304" pitchFamily="18" charset="0"/>
              </a:rPr>
              <a:t>Explanation 2.—</a:t>
            </a:r>
            <a:r>
              <a:rPr lang="en-US" dirty="0">
                <a:latin typeface="Times New Roman" panose="02020603050405020304" pitchFamily="18" charset="0"/>
                <a:cs typeface="Times New Roman" panose="02020603050405020304" pitchFamily="18" charset="0"/>
              </a:rPr>
              <a:t>An agreement to which the consent of the promisor is freely given is not void merely because the consideration is inadequate; but the inadequacy of the consideration may be taken into account by the Court in determining the question whether the consent of the promisor was freely given.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64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94024-C75A-0A6C-405E-8C7651EE1F12}"/>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Illustrations</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3334DB1-5433-F597-C823-8F6A9D3DE830}"/>
              </a:ext>
            </a:extLst>
          </p:cNvPr>
          <p:cNvSpPr>
            <a:spLocks noGrp="1"/>
          </p:cNvSpPr>
          <p:nvPr>
            <p:ph idx="1"/>
          </p:nvPr>
        </p:nvSpPr>
        <p:spPr/>
        <p:txBody>
          <a:bodyPr>
            <a:normAutofit fontScale="77500" lnSpcReduction="20000"/>
          </a:bodyPr>
          <a:lstStyle/>
          <a:p>
            <a:pPr algn="just"/>
            <a:r>
              <a:rPr lang="en-US" b="1" dirty="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A promises, for no consideration, to give to B Rs. 1,000. This is a void agreement. </a:t>
            </a:r>
          </a:p>
          <a:p>
            <a:pPr algn="just"/>
            <a:r>
              <a:rPr lang="en-US" b="1"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 A, for natural love and affection, promises to give his son, B, Rs. 1,000. A puts his promise to B into writing and registers it. This is a contract. </a:t>
            </a:r>
          </a:p>
          <a:p>
            <a:pPr algn="just"/>
            <a:r>
              <a:rPr lang="en-US" b="1" dirty="0">
                <a:latin typeface="Times New Roman" panose="02020603050405020304" pitchFamily="18" charset="0"/>
                <a:cs typeface="Times New Roman" panose="02020603050405020304" pitchFamily="18" charset="0"/>
              </a:rPr>
              <a:t>(c) </a:t>
            </a:r>
            <a:r>
              <a:rPr lang="en-US" dirty="0">
                <a:latin typeface="Times New Roman" panose="02020603050405020304" pitchFamily="18" charset="0"/>
                <a:cs typeface="Times New Roman" panose="02020603050405020304" pitchFamily="18" charset="0"/>
              </a:rPr>
              <a:t>A finds B’s purse and gives it to him. B promises to give A Rs. 50. This is a contract. </a:t>
            </a:r>
          </a:p>
          <a:p>
            <a:pPr algn="just"/>
            <a:r>
              <a:rPr lang="en-US" dirty="0">
                <a:latin typeface="Times New Roman" panose="02020603050405020304" pitchFamily="18" charset="0"/>
                <a:cs typeface="Times New Roman" panose="02020603050405020304" pitchFamily="18" charset="0"/>
              </a:rPr>
              <a:t>(d) A supports B’s infant son. B promises to pay A’s expenses in so doing. This is a contract. </a:t>
            </a:r>
          </a:p>
          <a:p>
            <a:pPr algn="just"/>
            <a:r>
              <a:rPr lang="en-US" b="1" dirty="0">
                <a:latin typeface="Times New Roman" panose="02020603050405020304" pitchFamily="18" charset="0"/>
                <a:cs typeface="Times New Roman" panose="02020603050405020304" pitchFamily="18" charset="0"/>
              </a:rPr>
              <a:t>(e) </a:t>
            </a:r>
            <a:r>
              <a:rPr lang="en-US" dirty="0">
                <a:latin typeface="Times New Roman" panose="02020603050405020304" pitchFamily="18" charset="0"/>
                <a:cs typeface="Times New Roman" panose="02020603050405020304" pitchFamily="18" charset="0"/>
              </a:rPr>
              <a:t>A owes B Rs. 1,000, but the debt is barred by the Limitation Act. A signs a written promise to pay B Rs. 500 on account of the debt. This is a contract. </a:t>
            </a:r>
          </a:p>
          <a:p>
            <a:pPr algn="just"/>
            <a:r>
              <a:rPr lang="en-US" b="1" dirty="0">
                <a:latin typeface="Times New Roman" panose="02020603050405020304" pitchFamily="18" charset="0"/>
                <a:cs typeface="Times New Roman" panose="02020603050405020304" pitchFamily="18" charset="0"/>
              </a:rPr>
              <a:t>(f)</a:t>
            </a:r>
            <a:r>
              <a:rPr lang="en-US" dirty="0">
                <a:latin typeface="Times New Roman" panose="02020603050405020304" pitchFamily="18" charset="0"/>
                <a:cs typeface="Times New Roman" panose="02020603050405020304" pitchFamily="18" charset="0"/>
              </a:rPr>
              <a:t> A agrees to sell a horse worth Rs. 1,000 for Rs. 10. A’s consent to the agreement was freely given. The agreement is a contract notwithstanding the inadequacy of the consideration. </a:t>
            </a:r>
          </a:p>
          <a:p>
            <a:pPr algn="just"/>
            <a:r>
              <a:rPr lang="en-US" b="1" dirty="0">
                <a:latin typeface="Times New Roman" panose="02020603050405020304" pitchFamily="18" charset="0"/>
                <a:cs typeface="Times New Roman" panose="02020603050405020304" pitchFamily="18" charset="0"/>
              </a:rPr>
              <a:t>(g)</a:t>
            </a:r>
            <a:r>
              <a:rPr lang="en-US" dirty="0">
                <a:latin typeface="Times New Roman" panose="02020603050405020304" pitchFamily="18" charset="0"/>
                <a:cs typeface="Times New Roman" panose="02020603050405020304" pitchFamily="18" charset="0"/>
              </a:rPr>
              <a:t> A agrees to sell a horse worth Rs. 1,000 for Rs. 10. A denies that his consent to the agreement was freely given. The inadequacy of the consideration is a fact which the Court should take into account in considering whether or not A’s consent was freely given.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8575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EBD68-DB03-6EF1-2D88-F92396D9A1F5}"/>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Essential of Valid Consideration</a:t>
            </a:r>
          </a:p>
        </p:txBody>
      </p:sp>
      <p:sp>
        <p:nvSpPr>
          <p:cNvPr id="3" name="Content Placeholder 2">
            <a:extLst>
              <a:ext uri="{FF2B5EF4-FFF2-40B4-BE49-F238E27FC236}">
                <a16:creationId xmlns:a16="http://schemas.microsoft.com/office/drawing/2014/main" id="{B344DB00-A641-E179-A2C9-1B775BA649D9}"/>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Consideration must be given at the desire of the promisor.</a:t>
            </a:r>
          </a:p>
          <a:p>
            <a:r>
              <a:rPr lang="en-US" b="1" dirty="0">
                <a:latin typeface="Times New Roman" panose="02020603050405020304" pitchFamily="18" charset="0"/>
                <a:cs typeface="Times New Roman" panose="02020603050405020304" pitchFamily="18" charset="0"/>
              </a:rPr>
              <a:t>Consideration may be given by the promisee or any other person.</a:t>
            </a:r>
          </a:p>
          <a:p>
            <a:r>
              <a:rPr lang="en-US" b="1" dirty="0">
                <a:latin typeface="Times New Roman" panose="02020603050405020304" pitchFamily="18" charset="0"/>
                <a:cs typeface="Times New Roman" panose="02020603050405020304" pitchFamily="18" charset="0"/>
              </a:rPr>
              <a:t>Consideration may be in the past, present or future.</a:t>
            </a:r>
          </a:p>
          <a:p>
            <a:r>
              <a:rPr lang="en-US" b="1" dirty="0">
                <a:latin typeface="Times New Roman" panose="02020603050405020304" pitchFamily="18" charset="0"/>
                <a:cs typeface="Times New Roman" panose="02020603050405020304" pitchFamily="18" charset="0"/>
              </a:rPr>
              <a:t>Consideration must be real, certain and lawful.</a:t>
            </a:r>
          </a:p>
          <a:p>
            <a:r>
              <a:rPr lang="en-US" b="1" dirty="0">
                <a:latin typeface="Times New Roman" panose="02020603050405020304" pitchFamily="18" charset="0"/>
                <a:cs typeface="Times New Roman" panose="02020603050405020304" pitchFamily="18" charset="0"/>
              </a:rPr>
              <a:t>Consideration may be positive or negative.</a:t>
            </a:r>
          </a:p>
          <a:p>
            <a:r>
              <a:rPr lang="en-US" b="1" dirty="0">
                <a:latin typeface="Times New Roman" panose="02020603050405020304" pitchFamily="18" charset="0"/>
                <a:cs typeface="Times New Roman" panose="02020603050405020304" pitchFamily="18" charset="0"/>
              </a:rPr>
              <a:t>Consideration need not be adequate. </a:t>
            </a:r>
          </a:p>
        </p:txBody>
      </p:sp>
    </p:spTree>
    <p:extLst>
      <p:ext uri="{BB962C8B-B14F-4D97-AF65-F5344CB8AC3E}">
        <p14:creationId xmlns:p14="http://schemas.microsoft.com/office/powerpoint/2010/main" val="1810453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C545F-C5F8-05BC-9216-FEC9AFB4DFA1}"/>
              </a:ext>
            </a:extLst>
          </p:cNvPr>
          <p:cNvSpPr>
            <a:spLocks noGrp="1"/>
          </p:cNvSpPr>
          <p:nvPr>
            <p:ph type="title"/>
          </p:nvPr>
        </p:nvSpPr>
        <p:spPr/>
        <p:txBody>
          <a:bodyPr/>
          <a:lstStyle/>
          <a:p>
            <a:pPr algn="ctr"/>
            <a:r>
              <a:rPr lang="en-US" b="1" i="0" dirty="0">
                <a:solidFill>
                  <a:srgbClr val="444444"/>
                </a:solidFill>
                <a:effectLst/>
                <a:latin typeface="Times New Roman" panose="02020603050405020304" pitchFamily="18" charset="0"/>
                <a:cs typeface="Times New Roman" panose="02020603050405020304" pitchFamily="18" charset="0"/>
              </a:rPr>
              <a:t>Consideration must be given at the desire of the promisor</a:t>
            </a:r>
          </a:p>
        </p:txBody>
      </p:sp>
      <p:sp>
        <p:nvSpPr>
          <p:cNvPr id="3" name="Content Placeholder 2">
            <a:extLst>
              <a:ext uri="{FF2B5EF4-FFF2-40B4-BE49-F238E27FC236}">
                <a16:creationId xmlns:a16="http://schemas.microsoft.com/office/drawing/2014/main" id="{42231300-8E31-321F-9AA9-ED2850DEC21B}"/>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consideration should be given at the desire of the promisor, not that of the third person. The act done at the plaintiff’s desire may be of no significance or personal benefit to the plaintiff – it will be considered a good consideration.</a:t>
            </a:r>
          </a:p>
          <a:p>
            <a:pPr algn="just"/>
            <a:r>
              <a:rPr lang="en-US" b="1" dirty="0">
                <a:latin typeface="Times New Roman" panose="02020603050405020304" pitchFamily="18" charset="0"/>
                <a:cs typeface="Times New Roman" panose="02020603050405020304" pitchFamily="18" charset="0"/>
              </a:rPr>
              <a:t>Durga Prasad vs Baldeo (1880): </a:t>
            </a:r>
            <a:r>
              <a:rPr lang="en-US" dirty="0">
                <a:latin typeface="Times New Roman" panose="02020603050405020304" pitchFamily="18" charset="0"/>
                <a:cs typeface="Times New Roman" panose="02020603050405020304" pitchFamily="18" charset="0"/>
              </a:rPr>
              <a:t>In this case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defendant spent some money on construction at the desire of the district’s collector. Plaintiff promised to pay commission to the defendant on articles sold by him in the market in which he occupied a shop.</a:t>
            </a:r>
          </a:p>
          <a:p>
            <a:pPr algn="just"/>
            <a:r>
              <a:rPr lang="en-US" dirty="0">
                <a:latin typeface="Times New Roman" panose="02020603050405020304" pitchFamily="18" charset="0"/>
                <a:cs typeface="Times New Roman" panose="02020603050405020304" pitchFamily="18" charset="0"/>
              </a:rPr>
              <a:t>It was held that there was no consideration for the promise made by the plaintiff and hence no contract as he had not constructed that market at the plaintiff’s instance.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937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C12A8-EB43-0EDD-4886-5FFC0DBFB649}"/>
              </a:ext>
            </a:extLst>
          </p:cNvPr>
          <p:cNvSpPr>
            <a:spLocks noGrp="1"/>
          </p:cNvSpPr>
          <p:nvPr>
            <p:ph type="title"/>
          </p:nvPr>
        </p:nvSpPr>
        <p:spPr/>
        <p:txBody>
          <a:bodyPr>
            <a:normAutofit/>
          </a:bodyPr>
          <a:lstStyle/>
          <a:p>
            <a:pPr algn="ctr"/>
            <a:r>
              <a:rPr lang="en-US" b="1" dirty="0">
                <a:latin typeface="Times New Roman" panose="02020603050405020304" pitchFamily="18" charset="0"/>
                <a:cs typeface="Times New Roman" panose="02020603050405020304" pitchFamily="18" charset="0"/>
              </a:rPr>
              <a:t>Consideration may be given by the Promisee or Any Other Person</a:t>
            </a:r>
          </a:p>
        </p:txBody>
      </p:sp>
      <p:sp>
        <p:nvSpPr>
          <p:cNvPr id="3" name="Content Placeholder 2">
            <a:extLst>
              <a:ext uri="{FF2B5EF4-FFF2-40B4-BE49-F238E27FC236}">
                <a16:creationId xmlns:a16="http://schemas.microsoft.com/office/drawing/2014/main" id="{0A5EA20E-8624-574B-F731-447185B1CFF3}"/>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The consideration doesn’t need to be given by the promisee. It may come from any other person also. It is immaterial as to who furnished it.</a:t>
            </a:r>
          </a:p>
          <a:p>
            <a:pPr algn="just"/>
            <a:r>
              <a:rPr lang="en-US" b="1" dirty="0" err="1">
                <a:latin typeface="Times New Roman" panose="02020603050405020304" pitchFamily="18" charset="0"/>
                <a:cs typeface="Times New Roman" panose="02020603050405020304" pitchFamily="18" charset="0"/>
              </a:rPr>
              <a:t>Chinnaya</a:t>
            </a:r>
            <a:r>
              <a:rPr lang="en-US" b="1" dirty="0">
                <a:latin typeface="Times New Roman" panose="02020603050405020304" pitchFamily="18" charset="0"/>
                <a:cs typeface="Times New Roman" panose="02020603050405020304" pitchFamily="18" charset="0"/>
              </a:rPr>
              <a:t> vs Ramayya: </a:t>
            </a:r>
            <a:r>
              <a:rPr lang="en-US" dirty="0">
                <a:latin typeface="Times New Roman" panose="02020603050405020304" pitchFamily="18" charset="0"/>
                <a:cs typeface="Times New Roman" panose="02020603050405020304" pitchFamily="18" charset="0"/>
              </a:rPr>
              <a:t>In this case,  an old lady gifted her entire property to her daughter under the condition that she would give annuity to her uncle. Annuity means paying someone a fixed sum of money each year, typically for the rest of their life. She agreed to pay annuity but stopped after some time and filed a plea that no consideration was moved by her uncle. The court rejected the plea and held that indirect consideration was already moved by her aunt.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7437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1561</Words>
  <Application>Microsoft Office PowerPoint</Application>
  <PresentationFormat>Widescreen</PresentationFormat>
  <Paragraphs>75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Consideration</vt:lpstr>
      <vt:lpstr>Definition </vt:lpstr>
      <vt:lpstr>Definition </vt:lpstr>
      <vt:lpstr>Definition </vt:lpstr>
      <vt:lpstr>Definition </vt:lpstr>
      <vt:lpstr>Illustrations</vt:lpstr>
      <vt:lpstr>Essential of Valid Consideration</vt:lpstr>
      <vt:lpstr>Consideration must be given at the desire of the promisor</vt:lpstr>
      <vt:lpstr>Consideration may be given by the Promisee or Any Other Person</vt:lpstr>
      <vt:lpstr>Consideration May Be Past, Present or Future</vt:lpstr>
      <vt:lpstr>Consideration May be Real, Certain and Lawful</vt:lpstr>
      <vt:lpstr>Consideration May Be Positive or Negative</vt:lpstr>
      <vt:lpstr>Consideration need not be Adequate</vt:lpstr>
      <vt:lpstr>Exceptions of Consideration</vt:lpstr>
      <vt:lpstr>Cases on Consideration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dc:title>
  <dc:creator>Pramod Kumar</dc:creator>
  <cp:lastModifiedBy>Pramod Kumar</cp:lastModifiedBy>
  <cp:revision>5</cp:revision>
  <dcterms:created xsi:type="dcterms:W3CDTF">2023-08-04T09:57:55Z</dcterms:created>
  <dcterms:modified xsi:type="dcterms:W3CDTF">2023-08-11T04:44:26Z</dcterms:modified>
</cp:coreProperties>
</file>