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5" r:id="rId5"/>
    <p:sldId id="266" r:id="rId6"/>
    <p:sldId id="267" r:id="rId7"/>
    <p:sldId id="268" r:id="rId8"/>
    <p:sldId id="269" r:id="rId9"/>
    <p:sldId id="270" r:id="rId10"/>
    <p:sldId id="259" r:id="rId11"/>
    <p:sldId id="261" r:id="rId12"/>
    <p:sldId id="262" r:id="rId13"/>
    <p:sldId id="263"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amod Kumar" userId="04eeeccf74071c04" providerId="LiveId" clId="{97D78DA0-6472-446A-9EFE-B767E8CBD5BE}"/>
    <pc:docChg chg="undo redo custSel addSld delSld modSld">
      <pc:chgData name="Pramod Kumar" userId="04eeeccf74071c04" providerId="LiveId" clId="{97D78DA0-6472-446A-9EFE-B767E8CBD5BE}" dt="2023-07-21T06:32:34.918" v="795" actId="20577"/>
      <pc:docMkLst>
        <pc:docMk/>
      </pc:docMkLst>
      <pc:sldChg chg="modSp new mod">
        <pc:chgData name="Pramod Kumar" userId="04eeeccf74071c04" providerId="LiveId" clId="{97D78DA0-6472-446A-9EFE-B767E8CBD5BE}" dt="2023-07-19T03:08:08.946" v="372" actId="113"/>
        <pc:sldMkLst>
          <pc:docMk/>
          <pc:sldMk cId="3630877072" sldId="256"/>
        </pc:sldMkLst>
        <pc:spChg chg="mod">
          <ac:chgData name="Pramod Kumar" userId="04eeeccf74071c04" providerId="LiveId" clId="{97D78DA0-6472-446A-9EFE-B767E8CBD5BE}" dt="2023-07-19T03:08:03.002" v="371" actId="113"/>
          <ac:spMkLst>
            <pc:docMk/>
            <pc:sldMk cId="3630877072" sldId="256"/>
            <ac:spMk id="2" creationId="{0CBF4515-8BFB-9D49-AD96-98A2C09F25D4}"/>
          </ac:spMkLst>
        </pc:spChg>
        <pc:spChg chg="mod">
          <ac:chgData name="Pramod Kumar" userId="04eeeccf74071c04" providerId="LiveId" clId="{97D78DA0-6472-446A-9EFE-B767E8CBD5BE}" dt="2023-07-19T03:08:08.946" v="372" actId="113"/>
          <ac:spMkLst>
            <pc:docMk/>
            <pc:sldMk cId="3630877072" sldId="256"/>
            <ac:spMk id="3" creationId="{7D8ED2C1-783E-C13E-5F58-9C05B6A0B55E}"/>
          </ac:spMkLst>
        </pc:spChg>
      </pc:sldChg>
      <pc:sldChg chg="modSp new mod">
        <pc:chgData name="Pramod Kumar" userId="04eeeccf74071c04" providerId="LiveId" clId="{97D78DA0-6472-446A-9EFE-B767E8CBD5BE}" dt="2023-07-21T06:32:34.918" v="795" actId="20577"/>
        <pc:sldMkLst>
          <pc:docMk/>
          <pc:sldMk cId="271888684" sldId="257"/>
        </pc:sldMkLst>
        <pc:spChg chg="mod">
          <ac:chgData name="Pramod Kumar" userId="04eeeccf74071c04" providerId="LiveId" clId="{97D78DA0-6472-446A-9EFE-B767E8CBD5BE}" dt="2023-07-19T02:18:05.142" v="186" actId="20577"/>
          <ac:spMkLst>
            <pc:docMk/>
            <pc:sldMk cId="271888684" sldId="257"/>
            <ac:spMk id="2" creationId="{DD6E7424-FB0E-7153-390E-C8C434CB3FFA}"/>
          </ac:spMkLst>
        </pc:spChg>
        <pc:spChg chg="mod">
          <ac:chgData name="Pramod Kumar" userId="04eeeccf74071c04" providerId="LiveId" clId="{97D78DA0-6472-446A-9EFE-B767E8CBD5BE}" dt="2023-07-21T06:32:34.918" v="795" actId="20577"/>
          <ac:spMkLst>
            <pc:docMk/>
            <pc:sldMk cId="271888684" sldId="257"/>
            <ac:spMk id="3" creationId="{521B2007-66C6-2251-6530-3128F17229A8}"/>
          </ac:spMkLst>
        </pc:spChg>
      </pc:sldChg>
      <pc:sldChg chg="modSp new mod">
        <pc:chgData name="Pramod Kumar" userId="04eeeccf74071c04" providerId="LiveId" clId="{97D78DA0-6472-446A-9EFE-B767E8CBD5BE}" dt="2023-07-20T06:11:48.653" v="398" actId="113"/>
        <pc:sldMkLst>
          <pc:docMk/>
          <pc:sldMk cId="2918618560" sldId="258"/>
        </pc:sldMkLst>
        <pc:spChg chg="mod">
          <ac:chgData name="Pramod Kumar" userId="04eeeccf74071c04" providerId="LiveId" clId="{97D78DA0-6472-446A-9EFE-B767E8CBD5BE}" dt="2023-07-20T06:11:48.653" v="398" actId="113"/>
          <ac:spMkLst>
            <pc:docMk/>
            <pc:sldMk cId="2918618560" sldId="258"/>
            <ac:spMk id="2" creationId="{34B21F77-455A-919E-3899-BDDAD15ABC80}"/>
          </ac:spMkLst>
        </pc:spChg>
        <pc:spChg chg="mod">
          <ac:chgData name="Pramod Kumar" userId="04eeeccf74071c04" providerId="LiveId" clId="{97D78DA0-6472-446A-9EFE-B767E8CBD5BE}" dt="2023-07-20T06:04:55.093" v="379" actId="20577"/>
          <ac:spMkLst>
            <pc:docMk/>
            <pc:sldMk cId="2918618560" sldId="258"/>
            <ac:spMk id="3" creationId="{313FA286-2853-4147-6F77-BE48BFB5A29E}"/>
          </ac:spMkLst>
        </pc:spChg>
      </pc:sldChg>
      <pc:sldChg chg="modSp new mod">
        <pc:chgData name="Pramod Kumar" userId="04eeeccf74071c04" providerId="LiveId" clId="{97D78DA0-6472-446A-9EFE-B767E8CBD5BE}" dt="2023-07-20T06:11:41.046" v="396" actId="207"/>
        <pc:sldMkLst>
          <pc:docMk/>
          <pc:sldMk cId="3299682955" sldId="259"/>
        </pc:sldMkLst>
        <pc:spChg chg="mod">
          <ac:chgData name="Pramod Kumar" userId="04eeeccf74071c04" providerId="LiveId" clId="{97D78DA0-6472-446A-9EFE-B767E8CBD5BE}" dt="2023-07-20T06:11:41.046" v="396" actId="207"/>
          <ac:spMkLst>
            <pc:docMk/>
            <pc:sldMk cId="3299682955" sldId="259"/>
            <ac:spMk id="2" creationId="{CA1FF3CD-BDBF-F958-57F8-DC7F08D57864}"/>
          </ac:spMkLst>
        </pc:spChg>
        <pc:spChg chg="mod">
          <ac:chgData name="Pramod Kumar" userId="04eeeccf74071c04" providerId="LiveId" clId="{97D78DA0-6472-446A-9EFE-B767E8CBD5BE}" dt="2023-07-20T06:06:10.292" v="381" actId="113"/>
          <ac:spMkLst>
            <pc:docMk/>
            <pc:sldMk cId="3299682955" sldId="259"/>
            <ac:spMk id="3" creationId="{7E66FB9B-E82B-506F-E376-0E53F44DC25A}"/>
          </ac:spMkLst>
        </pc:spChg>
      </pc:sldChg>
      <pc:sldChg chg="modSp new del mod">
        <pc:chgData name="Pramod Kumar" userId="04eeeccf74071c04" providerId="LiveId" clId="{97D78DA0-6472-446A-9EFE-B767E8CBD5BE}" dt="2023-07-19T03:06:48.465" v="369" actId="47"/>
        <pc:sldMkLst>
          <pc:docMk/>
          <pc:sldMk cId="1540289646" sldId="260"/>
        </pc:sldMkLst>
        <pc:spChg chg="mod">
          <ac:chgData name="Pramod Kumar" userId="04eeeccf74071c04" providerId="LiveId" clId="{97D78DA0-6472-446A-9EFE-B767E8CBD5BE}" dt="2023-07-19T02:25:53.535" v="206" actId="122"/>
          <ac:spMkLst>
            <pc:docMk/>
            <pc:sldMk cId="1540289646" sldId="260"/>
            <ac:spMk id="2" creationId="{4E493571-3071-3F84-1017-5B39594115E3}"/>
          </ac:spMkLst>
        </pc:spChg>
        <pc:spChg chg="mod">
          <ac:chgData name="Pramod Kumar" userId="04eeeccf74071c04" providerId="LiveId" clId="{97D78DA0-6472-446A-9EFE-B767E8CBD5BE}" dt="2023-07-19T03:03:59.033" v="368" actId="207"/>
          <ac:spMkLst>
            <pc:docMk/>
            <pc:sldMk cId="1540289646" sldId="260"/>
            <ac:spMk id="3" creationId="{DF454AD8-981E-6F87-1FBA-A2AC77C9CE49}"/>
          </ac:spMkLst>
        </pc:spChg>
      </pc:sldChg>
      <pc:sldChg chg="modSp new mod">
        <pc:chgData name="Pramod Kumar" userId="04eeeccf74071c04" providerId="LiveId" clId="{97D78DA0-6472-446A-9EFE-B767E8CBD5BE}" dt="2023-07-20T06:11:27.425" v="394" actId="207"/>
        <pc:sldMkLst>
          <pc:docMk/>
          <pc:sldMk cId="1453176811" sldId="261"/>
        </pc:sldMkLst>
        <pc:spChg chg="mod">
          <ac:chgData name="Pramod Kumar" userId="04eeeccf74071c04" providerId="LiveId" clId="{97D78DA0-6472-446A-9EFE-B767E8CBD5BE}" dt="2023-07-20T06:11:27.425" v="394" actId="207"/>
          <ac:spMkLst>
            <pc:docMk/>
            <pc:sldMk cId="1453176811" sldId="261"/>
            <ac:spMk id="2" creationId="{B0609FC9-6162-2584-C0A5-4FDA561D86E2}"/>
          </ac:spMkLst>
        </pc:spChg>
        <pc:spChg chg="mod">
          <ac:chgData name="Pramod Kumar" userId="04eeeccf74071c04" providerId="LiveId" clId="{97D78DA0-6472-446A-9EFE-B767E8CBD5BE}" dt="2023-07-20T06:08:04.741" v="385" actId="113"/>
          <ac:spMkLst>
            <pc:docMk/>
            <pc:sldMk cId="1453176811" sldId="261"/>
            <ac:spMk id="3" creationId="{1F45D514-67CD-EB69-BAB9-E0B6E26E3449}"/>
          </ac:spMkLst>
        </pc:spChg>
      </pc:sldChg>
      <pc:sldChg chg="addSp delSp modSp new mod">
        <pc:chgData name="Pramod Kumar" userId="04eeeccf74071c04" providerId="LiveId" clId="{97D78DA0-6472-446A-9EFE-B767E8CBD5BE}" dt="2023-07-20T06:11:32.356" v="395" actId="207"/>
        <pc:sldMkLst>
          <pc:docMk/>
          <pc:sldMk cId="2580623293" sldId="262"/>
        </pc:sldMkLst>
        <pc:spChg chg="mod">
          <ac:chgData name="Pramod Kumar" userId="04eeeccf74071c04" providerId="LiveId" clId="{97D78DA0-6472-446A-9EFE-B767E8CBD5BE}" dt="2023-07-20T06:11:32.356" v="395" actId="207"/>
          <ac:spMkLst>
            <pc:docMk/>
            <pc:sldMk cId="2580623293" sldId="262"/>
            <ac:spMk id="2" creationId="{41D7CD9D-E23B-2882-0EEE-FEA871891C4C}"/>
          </ac:spMkLst>
        </pc:spChg>
        <pc:spChg chg="mod">
          <ac:chgData name="Pramod Kumar" userId="04eeeccf74071c04" providerId="LiveId" clId="{97D78DA0-6472-446A-9EFE-B767E8CBD5BE}" dt="2023-07-20T06:09:47.048" v="388" actId="113"/>
          <ac:spMkLst>
            <pc:docMk/>
            <pc:sldMk cId="2580623293" sldId="262"/>
            <ac:spMk id="3" creationId="{E6E34E2B-3AC0-D19D-8D95-616189910511}"/>
          </ac:spMkLst>
        </pc:spChg>
        <pc:spChg chg="add del">
          <ac:chgData name="Pramod Kumar" userId="04eeeccf74071c04" providerId="LiveId" clId="{97D78DA0-6472-446A-9EFE-B767E8CBD5BE}" dt="2023-07-19T02:37:15.547" v="237"/>
          <ac:spMkLst>
            <pc:docMk/>
            <pc:sldMk cId="2580623293" sldId="262"/>
            <ac:spMk id="4" creationId="{ABB940C0-60E3-CDC0-F857-D75E62EA3800}"/>
          </ac:spMkLst>
        </pc:spChg>
        <pc:spChg chg="add del">
          <ac:chgData name="Pramod Kumar" userId="04eeeccf74071c04" providerId="LiveId" clId="{97D78DA0-6472-446A-9EFE-B767E8CBD5BE}" dt="2023-07-19T02:38:12.558" v="244"/>
          <ac:spMkLst>
            <pc:docMk/>
            <pc:sldMk cId="2580623293" sldId="262"/>
            <ac:spMk id="5" creationId="{F840680B-69B9-FAF8-525B-84BE46DD8283}"/>
          </ac:spMkLst>
        </pc:spChg>
      </pc:sldChg>
      <pc:sldChg chg="addSp delSp modSp new mod">
        <pc:chgData name="Pramod Kumar" userId="04eeeccf74071c04" providerId="LiveId" clId="{97D78DA0-6472-446A-9EFE-B767E8CBD5BE}" dt="2023-07-20T06:11:21.884" v="393" actId="207"/>
        <pc:sldMkLst>
          <pc:docMk/>
          <pc:sldMk cId="2386622521" sldId="263"/>
        </pc:sldMkLst>
        <pc:spChg chg="mod">
          <ac:chgData name="Pramod Kumar" userId="04eeeccf74071c04" providerId="LiveId" clId="{97D78DA0-6472-446A-9EFE-B767E8CBD5BE}" dt="2023-07-20T06:11:21.884" v="393" actId="207"/>
          <ac:spMkLst>
            <pc:docMk/>
            <pc:sldMk cId="2386622521" sldId="263"/>
            <ac:spMk id="2" creationId="{6B66AB68-E437-24DC-AC83-B28D6A364B4E}"/>
          </ac:spMkLst>
        </pc:spChg>
        <pc:spChg chg="add del mod">
          <ac:chgData name="Pramod Kumar" userId="04eeeccf74071c04" providerId="LiveId" clId="{97D78DA0-6472-446A-9EFE-B767E8CBD5BE}" dt="2023-07-20T06:11:07.528" v="392" actId="113"/>
          <ac:spMkLst>
            <pc:docMk/>
            <pc:sldMk cId="2386622521" sldId="263"/>
            <ac:spMk id="3" creationId="{273C5EB7-7276-3D5E-48C2-9B7989D15432}"/>
          </ac:spMkLst>
        </pc:spChg>
        <pc:spChg chg="add del mod">
          <ac:chgData name="Pramod Kumar" userId="04eeeccf74071c04" providerId="LiveId" clId="{97D78DA0-6472-446A-9EFE-B767E8CBD5BE}" dt="2023-07-19T02:39:36.435" v="252"/>
          <ac:spMkLst>
            <pc:docMk/>
            <pc:sldMk cId="2386622521" sldId="263"/>
            <ac:spMk id="4" creationId="{F6C5BE8F-9C4A-A02E-D52A-D6B342AF4C37}"/>
          </ac:spMkLst>
        </pc:spChg>
      </pc:sldChg>
      <pc:sldChg chg="modSp new mod">
        <pc:chgData name="Pramod Kumar" userId="04eeeccf74071c04" providerId="LiveId" clId="{97D78DA0-6472-446A-9EFE-B767E8CBD5BE}" dt="2023-07-19T02:42:13.981" v="327" actId="113"/>
        <pc:sldMkLst>
          <pc:docMk/>
          <pc:sldMk cId="3552553217" sldId="264"/>
        </pc:sldMkLst>
        <pc:spChg chg="mod">
          <ac:chgData name="Pramod Kumar" userId="04eeeccf74071c04" providerId="LiveId" clId="{97D78DA0-6472-446A-9EFE-B767E8CBD5BE}" dt="2023-07-19T02:42:13.981" v="327" actId="113"/>
          <ac:spMkLst>
            <pc:docMk/>
            <pc:sldMk cId="3552553217" sldId="264"/>
            <ac:spMk id="3" creationId="{B756E973-3466-F922-35CD-AC078B9A79AD}"/>
          </ac:spMkLst>
        </pc:spChg>
      </pc:sldChg>
      <pc:sldChg chg="modSp new mod">
        <pc:chgData name="Pramod Kumar" userId="04eeeccf74071c04" providerId="LiveId" clId="{97D78DA0-6472-446A-9EFE-B767E8CBD5BE}" dt="2023-07-21T05:46:38.254" v="737" actId="6549"/>
        <pc:sldMkLst>
          <pc:docMk/>
          <pc:sldMk cId="2813385804" sldId="265"/>
        </pc:sldMkLst>
        <pc:spChg chg="mod">
          <ac:chgData name="Pramod Kumar" userId="04eeeccf74071c04" providerId="LiveId" clId="{97D78DA0-6472-446A-9EFE-B767E8CBD5BE}" dt="2023-07-21T05:25:04.342" v="437" actId="6549"/>
          <ac:spMkLst>
            <pc:docMk/>
            <pc:sldMk cId="2813385804" sldId="265"/>
            <ac:spMk id="2" creationId="{DAD6DB6E-C75B-D209-76AF-3A8A175FFC44}"/>
          </ac:spMkLst>
        </pc:spChg>
        <pc:spChg chg="mod">
          <ac:chgData name="Pramod Kumar" userId="04eeeccf74071c04" providerId="LiveId" clId="{97D78DA0-6472-446A-9EFE-B767E8CBD5BE}" dt="2023-07-21T05:46:38.254" v="737" actId="6549"/>
          <ac:spMkLst>
            <pc:docMk/>
            <pc:sldMk cId="2813385804" sldId="265"/>
            <ac:spMk id="3" creationId="{4057FB52-ED0C-4589-AF78-09368CAA43F5}"/>
          </ac:spMkLst>
        </pc:spChg>
      </pc:sldChg>
      <pc:sldChg chg="modSp new del mod">
        <pc:chgData name="Pramod Kumar" userId="04eeeccf74071c04" providerId="LiveId" clId="{97D78DA0-6472-446A-9EFE-B767E8CBD5BE}" dt="2023-07-19T03:07:35.273" v="370" actId="47"/>
        <pc:sldMkLst>
          <pc:docMk/>
          <pc:sldMk cId="2930693628" sldId="265"/>
        </pc:sldMkLst>
        <pc:spChg chg="mod">
          <ac:chgData name="Pramod Kumar" userId="04eeeccf74071c04" providerId="LiveId" clId="{97D78DA0-6472-446A-9EFE-B767E8CBD5BE}" dt="2023-07-19T03:03:28.377" v="352" actId="122"/>
          <ac:spMkLst>
            <pc:docMk/>
            <pc:sldMk cId="2930693628" sldId="265"/>
            <ac:spMk id="2" creationId="{736CB7F3-D0C8-8DD4-9F49-3B082EB6B3EA}"/>
          </ac:spMkLst>
        </pc:spChg>
        <pc:spChg chg="mod">
          <ac:chgData name="Pramod Kumar" userId="04eeeccf74071c04" providerId="LiveId" clId="{97D78DA0-6472-446A-9EFE-B767E8CBD5BE}" dt="2023-07-19T03:03:36.568" v="359" actId="27636"/>
          <ac:spMkLst>
            <pc:docMk/>
            <pc:sldMk cId="2930693628" sldId="265"/>
            <ac:spMk id="3" creationId="{E91335B1-C808-5803-7FAF-76E687C3FBB7}"/>
          </ac:spMkLst>
        </pc:spChg>
      </pc:sldChg>
      <pc:sldChg chg="modSp new mod">
        <pc:chgData name="Pramod Kumar" userId="04eeeccf74071c04" providerId="LiveId" clId="{97D78DA0-6472-446A-9EFE-B767E8CBD5BE}" dt="2023-07-21T05:49:28.532" v="756" actId="20577"/>
        <pc:sldMkLst>
          <pc:docMk/>
          <pc:sldMk cId="2004313508" sldId="266"/>
        </pc:sldMkLst>
        <pc:spChg chg="mod">
          <ac:chgData name="Pramod Kumar" userId="04eeeccf74071c04" providerId="LiveId" clId="{97D78DA0-6472-446A-9EFE-B767E8CBD5BE}" dt="2023-07-21T05:37:24.379" v="599"/>
          <ac:spMkLst>
            <pc:docMk/>
            <pc:sldMk cId="2004313508" sldId="266"/>
            <ac:spMk id="2" creationId="{658C3D5F-44AC-3833-4340-2A5C0FB8A61E}"/>
          </ac:spMkLst>
        </pc:spChg>
        <pc:spChg chg="mod">
          <ac:chgData name="Pramod Kumar" userId="04eeeccf74071c04" providerId="LiveId" clId="{97D78DA0-6472-446A-9EFE-B767E8CBD5BE}" dt="2023-07-21T05:49:28.532" v="756" actId="20577"/>
          <ac:spMkLst>
            <pc:docMk/>
            <pc:sldMk cId="2004313508" sldId="266"/>
            <ac:spMk id="3" creationId="{8B09B285-F793-EFDD-6A74-8A4B625056B6}"/>
          </ac:spMkLst>
        </pc:spChg>
      </pc:sldChg>
      <pc:sldChg chg="modSp new mod">
        <pc:chgData name="Pramod Kumar" userId="04eeeccf74071c04" providerId="LiveId" clId="{97D78DA0-6472-446A-9EFE-B767E8CBD5BE}" dt="2023-07-21T05:49:17.510" v="744" actId="6549"/>
        <pc:sldMkLst>
          <pc:docMk/>
          <pc:sldMk cId="70784083" sldId="267"/>
        </pc:sldMkLst>
        <pc:spChg chg="mod">
          <ac:chgData name="Pramod Kumar" userId="04eeeccf74071c04" providerId="LiveId" clId="{97D78DA0-6472-446A-9EFE-B767E8CBD5BE}" dt="2023-07-21T05:43:17.967" v="686" actId="122"/>
          <ac:spMkLst>
            <pc:docMk/>
            <pc:sldMk cId="70784083" sldId="267"/>
            <ac:spMk id="2" creationId="{58ADB655-9DF0-054A-01EE-257F521B3ADA}"/>
          </ac:spMkLst>
        </pc:spChg>
        <pc:spChg chg="mod">
          <ac:chgData name="Pramod Kumar" userId="04eeeccf74071c04" providerId="LiveId" clId="{97D78DA0-6472-446A-9EFE-B767E8CBD5BE}" dt="2023-07-21T05:49:17.510" v="744" actId="6549"/>
          <ac:spMkLst>
            <pc:docMk/>
            <pc:sldMk cId="70784083" sldId="267"/>
            <ac:spMk id="3" creationId="{5DBA911A-F35D-7348-34BC-E025F0F9FC18}"/>
          </ac:spMkLst>
        </pc:spChg>
      </pc:sldChg>
      <pc:sldChg chg="modSp new mod">
        <pc:chgData name="Pramod Kumar" userId="04eeeccf74071c04" providerId="LiveId" clId="{97D78DA0-6472-446A-9EFE-B767E8CBD5BE}" dt="2023-07-21T05:43:23.969" v="688" actId="122"/>
        <pc:sldMkLst>
          <pc:docMk/>
          <pc:sldMk cId="65044435" sldId="268"/>
        </pc:sldMkLst>
        <pc:spChg chg="mod">
          <ac:chgData name="Pramod Kumar" userId="04eeeccf74071c04" providerId="LiveId" clId="{97D78DA0-6472-446A-9EFE-B767E8CBD5BE}" dt="2023-07-21T05:43:23.969" v="688" actId="122"/>
          <ac:spMkLst>
            <pc:docMk/>
            <pc:sldMk cId="65044435" sldId="268"/>
            <ac:spMk id="2" creationId="{98F8EA77-2419-7E19-57CF-CA1C543EC75C}"/>
          </ac:spMkLst>
        </pc:spChg>
        <pc:spChg chg="mod">
          <ac:chgData name="Pramod Kumar" userId="04eeeccf74071c04" providerId="LiveId" clId="{97D78DA0-6472-446A-9EFE-B767E8CBD5BE}" dt="2023-07-21T05:37:11.487" v="598"/>
          <ac:spMkLst>
            <pc:docMk/>
            <pc:sldMk cId="65044435" sldId="268"/>
            <ac:spMk id="3" creationId="{1D52633A-A9C9-808F-D421-DBCFC1BF231C}"/>
          </ac:spMkLst>
        </pc:spChg>
      </pc:sldChg>
      <pc:sldChg chg="modSp new mod">
        <pc:chgData name="Pramod Kumar" userId="04eeeccf74071c04" providerId="LiveId" clId="{97D78DA0-6472-446A-9EFE-B767E8CBD5BE}" dt="2023-07-21T05:45:04.619" v="728" actId="27636"/>
        <pc:sldMkLst>
          <pc:docMk/>
          <pc:sldMk cId="3589056925" sldId="269"/>
        </pc:sldMkLst>
        <pc:spChg chg="mod">
          <ac:chgData name="Pramod Kumar" userId="04eeeccf74071c04" providerId="LiveId" clId="{97D78DA0-6472-446A-9EFE-B767E8CBD5BE}" dt="2023-07-21T05:43:30.982" v="690" actId="122"/>
          <ac:spMkLst>
            <pc:docMk/>
            <pc:sldMk cId="3589056925" sldId="269"/>
            <ac:spMk id="2" creationId="{E9835D3D-7021-7143-9749-4EFF7A5055DF}"/>
          </ac:spMkLst>
        </pc:spChg>
        <pc:spChg chg="mod">
          <ac:chgData name="Pramod Kumar" userId="04eeeccf74071c04" providerId="LiveId" clId="{97D78DA0-6472-446A-9EFE-B767E8CBD5BE}" dt="2023-07-21T05:45:04.619" v="728" actId="27636"/>
          <ac:spMkLst>
            <pc:docMk/>
            <pc:sldMk cId="3589056925" sldId="269"/>
            <ac:spMk id="3" creationId="{00AE7668-C522-5CD0-F11F-C9471BED33BA}"/>
          </ac:spMkLst>
        </pc:spChg>
      </pc:sldChg>
      <pc:sldChg chg="modSp new mod">
        <pc:chgData name="Pramod Kumar" userId="04eeeccf74071c04" providerId="LiveId" clId="{97D78DA0-6472-446A-9EFE-B767E8CBD5BE}" dt="2023-07-21T05:45:20.168" v="730" actId="27636"/>
        <pc:sldMkLst>
          <pc:docMk/>
          <pc:sldMk cId="1423029416" sldId="270"/>
        </pc:sldMkLst>
        <pc:spChg chg="mod">
          <ac:chgData name="Pramod Kumar" userId="04eeeccf74071c04" providerId="LiveId" clId="{97D78DA0-6472-446A-9EFE-B767E8CBD5BE}" dt="2023-07-21T05:43:37.393" v="692" actId="122"/>
          <ac:spMkLst>
            <pc:docMk/>
            <pc:sldMk cId="1423029416" sldId="270"/>
            <ac:spMk id="2" creationId="{599D9C32-1EDC-442B-7157-65A392E85F95}"/>
          </ac:spMkLst>
        </pc:spChg>
        <pc:spChg chg="mod">
          <ac:chgData name="Pramod Kumar" userId="04eeeccf74071c04" providerId="LiveId" clId="{97D78DA0-6472-446A-9EFE-B767E8CBD5BE}" dt="2023-07-21T05:45:20.168" v="730" actId="27636"/>
          <ac:spMkLst>
            <pc:docMk/>
            <pc:sldMk cId="1423029416" sldId="270"/>
            <ac:spMk id="3" creationId="{706C5ADA-6BBC-5C20-EB0C-4683FA3BA45C}"/>
          </ac:spMkLst>
        </pc:spChg>
      </pc:sldChg>
    </pc:docChg>
  </pc:docChgLst>
  <pc:docChgLst>
    <pc:chgData name="Pramod Kumar" userId="04eeeccf74071c04" providerId="LiveId" clId="{9EEBE40A-8524-432E-A263-E6E6C1CF6F18}"/>
    <pc:docChg chg="custSel modSld">
      <pc:chgData name="Pramod Kumar" userId="04eeeccf74071c04" providerId="LiveId" clId="{9EEBE40A-8524-432E-A263-E6E6C1CF6F18}" dt="2023-09-22T12:18:45.207" v="54" actId="313"/>
      <pc:docMkLst>
        <pc:docMk/>
      </pc:docMkLst>
      <pc:sldChg chg="modSp mod">
        <pc:chgData name="Pramod Kumar" userId="04eeeccf74071c04" providerId="LiveId" clId="{9EEBE40A-8524-432E-A263-E6E6C1CF6F18}" dt="2023-09-22T12:18:45.207" v="54" actId="313"/>
        <pc:sldMkLst>
          <pc:docMk/>
          <pc:sldMk cId="3630877072" sldId="256"/>
        </pc:sldMkLst>
        <pc:spChg chg="mod">
          <ac:chgData name="Pramod Kumar" userId="04eeeccf74071c04" providerId="LiveId" clId="{9EEBE40A-8524-432E-A263-E6E6C1CF6F18}" dt="2023-09-22T12:18:45.207" v="54" actId="313"/>
          <ac:spMkLst>
            <pc:docMk/>
            <pc:sldMk cId="3630877072" sldId="256"/>
            <ac:spMk id="3" creationId="{7D8ED2C1-783E-C13E-5F58-9C05B6A0B55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779325-6393-4D79-8EEC-48741D753289}" type="datetimeFigureOut">
              <a:rPr lang="en-IN" smtClean="0"/>
              <a:t>22-09-2023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FC8BCB-50AC-4843-860B-83BE844BAEC9}" type="slidenum">
              <a:rPr lang="en-IN" smtClean="0"/>
              <a:t>‹#›</a:t>
            </a:fld>
            <a:endParaRPr lang="en-IN"/>
          </a:p>
        </p:txBody>
      </p:sp>
    </p:spTree>
    <p:extLst>
      <p:ext uri="{BB962C8B-B14F-4D97-AF65-F5344CB8AC3E}">
        <p14:creationId xmlns:p14="http://schemas.microsoft.com/office/powerpoint/2010/main" val="2838781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10FC8BCB-50AC-4843-860B-83BE844BAEC9}" type="slidenum">
              <a:rPr lang="en-IN" smtClean="0"/>
              <a:t>2</a:t>
            </a:fld>
            <a:endParaRPr lang="en-IN"/>
          </a:p>
        </p:txBody>
      </p:sp>
    </p:spTree>
    <p:extLst>
      <p:ext uri="{BB962C8B-B14F-4D97-AF65-F5344CB8AC3E}">
        <p14:creationId xmlns:p14="http://schemas.microsoft.com/office/powerpoint/2010/main" val="1905846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AE98E-878E-1CE1-CA45-E2559ECF00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6D40931-E346-5B2E-027F-81B093DC62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A23D1DD1-5F07-F638-B5BF-C3384832ED24}"/>
              </a:ext>
            </a:extLst>
          </p:cNvPr>
          <p:cNvSpPr>
            <a:spLocks noGrp="1"/>
          </p:cNvSpPr>
          <p:nvPr>
            <p:ph type="dt" sz="half" idx="10"/>
          </p:nvPr>
        </p:nvSpPr>
        <p:spPr/>
        <p:txBody>
          <a:bodyPr/>
          <a:lstStyle/>
          <a:p>
            <a:fld id="{DC73AEE5-6432-4B78-9C17-13FBF3305FFE}" type="datetimeFigureOut">
              <a:rPr lang="en-IN" smtClean="0"/>
              <a:t>22-09-2023</a:t>
            </a:fld>
            <a:endParaRPr lang="en-IN"/>
          </a:p>
        </p:txBody>
      </p:sp>
      <p:sp>
        <p:nvSpPr>
          <p:cNvPr id="5" name="Footer Placeholder 4">
            <a:extLst>
              <a:ext uri="{FF2B5EF4-FFF2-40B4-BE49-F238E27FC236}">
                <a16:creationId xmlns:a16="http://schemas.microsoft.com/office/drawing/2014/main" id="{89103746-426B-25C4-3DD5-EC03F2F0C5E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87C87E3-9EA8-FC3C-D599-8DB9A67B72A9}"/>
              </a:ext>
            </a:extLst>
          </p:cNvPr>
          <p:cNvSpPr>
            <a:spLocks noGrp="1"/>
          </p:cNvSpPr>
          <p:nvPr>
            <p:ph type="sldNum" sz="quarter" idx="12"/>
          </p:nvPr>
        </p:nvSpPr>
        <p:spPr/>
        <p:txBody>
          <a:bodyPr/>
          <a:lstStyle/>
          <a:p>
            <a:fld id="{4AFAD8AD-CF8C-4160-8156-B8881A4CBFFD}" type="slidenum">
              <a:rPr lang="en-IN" smtClean="0"/>
              <a:t>‹#›</a:t>
            </a:fld>
            <a:endParaRPr lang="en-IN"/>
          </a:p>
        </p:txBody>
      </p:sp>
    </p:spTree>
    <p:extLst>
      <p:ext uri="{BB962C8B-B14F-4D97-AF65-F5344CB8AC3E}">
        <p14:creationId xmlns:p14="http://schemas.microsoft.com/office/powerpoint/2010/main" val="2493217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A3247-5806-661E-6D8C-64BBEA52B69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6C17A2F-9661-343A-181D-5D514B0C8A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332A37F-64B5-AFCD-FF00-374DE962A618}"/>
              </a:ext>
            </a:extLst>
          </p:cNvPr>
          <p:cNvSpPr>
            <a:spLocks noGrp="1"/>
          </p:cNvSpPr>
          <p:nvPr>
            <p:ph type="dt" sz="half" idx="10"/>
          </p:nvPr>
        </p:nvSpPr>
        <p:spPr/>
        <p:txBody>
          <a:bodyPr/>
          <a:lstStyle/>
          <a:p>
            <a:fld id="{DC73AEE5-6432-4B78-9C17-13FBF3305FFE}" type="datetimeFigureOut">
              <a:rPr lang="en-IN" smtClean="0"/>
              <a:t>22-09-2023</a:t>
            </a:fld>
            <a:endParaRPr lang="en-IN"/>
          </a:p>
        </p:txBody>
      </p:sp>
      <p:sp>
        <p:nvSpPr>
          <p:cNvPr id="5" name="Footer Placeholder 4">
            <a:extLst>
              <a:ext uri="{FF2B5EF4-FFF2-40B4-BE49-F238E27FC236}">
                <a16:creationId xmlns:a16="http://schemas.microsoft.com/office/drawing/2014/main" id="{C8D9C767-3253-A699-18D1-D37C4DAB7D9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87A8543-E62A-9073-88C7-673E0078843A}"/>
              </a:ext>
            </a:extLst>
          </p:cNvPr>
          <p:cNvSpPr>
            <a:spLocks noGrp="1"/>
          </p:cNvSpPr>
          <p:nvPr>
            <p:ph type="sldNum" sz="quarter" idx="12"/>
          </p:nvPr>
        </p:nvSpPr>
        <p:spPr/>
        <p:txBody>
          <a:bodyPr/>
          <a:lstStyle/>
          <a:p>
            <a:fld id="{4AFAD8AD-CF8C-4160-8156-B8881A4CBFFD}" type="slidenum">
              <a:rPr lang="en-IN" smtClean="0"/>
              <a:t>‹#›</a:t>
            </a:fld>
            <a:endParaRPr lang="en-IN"/>
          </a:p>
        </p:txBody>
      </p:sp>
    </p:spTree>
    <p:extLst>
      <p:ext uri="{BB962C8B-B14F-4D97-AF65-F5344CB8AC3E}">
        <p14:creationId xmlns:p14="http://schemas.microsoft.com/office/powerpoint/2010/main" val="1177768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AC6F36-892E-489B-0681-FC8014DFB67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423F7B4-953F-3501-69A3-041524B240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7435A95-AC0B-376D-1E9E-094EE3C36990}"/>
              </a:ext>
            </a:extLst>
          </p:cNvPr>
          <p:cNvSpPr>
            <a:spLocks noGrp="1"/>
          </p:cNvSpPr>
          <p:nvPr>
            <p:ph type="dt" sz="half" idx="10"/>
          </p:nvPr>
        </p:nvSpPr>
        <p:spPr/>
        <p:txBody>
          <a:bodyPr/>
          <a:lstStyle/>
          <a:p>
            <a:fld id="{DC73AEE5-6432-4B78-9C17-13FBF3305FFE}" type="datetimeFigureOut">
              <a:rPr lang="en-IN" smtClean="0"/>
              <a:t>22-09-2023</a:t>
            </a:fld>
            <a:endParaRPr lang="en-IN"/>
          </a:p>
        </p:txBody>
      </p:sp>
      <p:sp>
        <p:nvSpPr>
          <p:cNvPr id="5" name="Footer Placeholder 4">
            <a:extLst>
              <a:ext uri="{FF2B5EF4-FFF2-40B4-BE49-F238E27FC236}">
                <a16:creationId xmlns:a16="http://schemas.microsoft.com/office/drawing/2014/main" id="{4D30B947-921F-5ED9-8974-4E6B7838582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86DD2E2-F733-CD38-C01E-CD9004C11FC0}"/>
              </a:ext>
            </a:extLst>
          </p:cNvPr>
          <p:cNvSpPr>
            <a:spLocks noGrp="1"/>
          </p:cNvSpPr>
          <p:nvPr>
            <p:ph type="sldNum" sz="quarter" idx="12"/>
          </p:nvPr>
        </p:nvSpPr>
        <p:spPr/>
        <p:txBody>
          <a:bodyPr/>
          <a:lstStyle/>
          <a:p>
            <a:fld id="{4AFAD8AD-CF8C-4160-8156-B8881A4CBFFD}" type="slidenum">
              <a:rPr lang="en-IN" smtClean="0"/>
              <a:t>‹#›</a:t>
            </a:fld>
            <a:endParaRPr lang="en-IN"/>
          </a:p>
        </p:txBody>
      </p:sp>
    </p:spTree>
    <p:extLst>
      <p:ext uri="{BB962C8B-B14F-4D97-AF65-F5344CB8AC3E}">
        <p14:creationId xmlns:p14="http://schemas.microsoft.com/office/powerpoint/2010/main" val="3536129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D7F85-7593-DDC2-99A3-1ED99599C8D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21B9C13-BA40-A28D-AC56-A0440532F9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E57872F-B08E-6EAC-6C9F-86A0DBA28028}"/>
              </a:ext>
            </a:extLst>
          </p:cNvPr>
          <p:cNvSpPr>
            <a:spLocks noGrp="1"/>
          </p:cNvSpPr>
          <p:nvPr>
            <p:ph type="dt" sz="half" idx="10"/>
          </p:nvPr>
        </p:nvSpPr>
        <p:spPr/>
        <p:txBody>
          <a:bodyPr/>
          <a:lstStyle/>
          <a:p>
            <a:fld id="{DC73AEE5-6432-4B78-9C17-13FBF3305FFE}" type="datetimeFigureOut">
              <a:rPr lang="en-IN" smtClean="0"/>
              <a:t>22-09-2023</a:t>
            </a:fld>
            <a:endParaRPr lang="en-IN"/>
          </a:p>
        </p:txBody>
      </p:sp>
      <p:sp>
        <p:nvSpPr>
          <p:cNvPr id="5" name="Footer Placeholder 4">
            <a:extLst>
              <a:ext uri="{FF2B5EF4-FFF2-40B4-BE49-F238E27FC236}">
                <a16:creationId xmlns:a16="http://schemas.microsoft.com/office/drawing/2014/main" id="{7A1A6DB7-A068-5485-4F16-C0E06A6FC9A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F64B234-DCD7-E8BE-9E58-929C318081CF}"/>
              </a:ext>
            </a:extLst>
          </p:cNvPr>
          <p:cNvSpPr>
            <a:spLocks noGrp="1"/>
          </p:cNvSpPr>
          <p:nvPr>
            <p:ph type="sldNum" sz="quarter" idx="12"/>
          </p:nvPr>
        </p:nvSpPr>
        <p:spPr/>
        <p:txBody>
          <a:bodyPr/>
          <a:lstStyle/>
          <a:p>
            <a:fld id="{4AFAD8AD-CF8C-4160-8156-B8881A4CBFFD}" type="slidenum">
              <a:rPr lang="en-IN" smtClean="0"/>
              <a:t>‹#›</a:t>
            </a:fld>
            <a:endParaRPr lang="en-IN"/>
          </a:p>
        </p:txBody>
      </p:sp>
    </p:spTree>
    <p:extLst>
      <p:ext uri="{BB962C8B-B14F-4D97-AF65-F5344CB8AC3E}">
        <p14:creationId xmlns:p14="http://schemas.microsoft.com/office/powerpoint/2010/main" val="2038619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4A0E2-8769-9BCA-1A26-1BEFD8277D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4521E47-9BDC-A431-A329-EDC7B63078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D63EDF-DDC4-9334-D02E-58FBBC026C8A}"/>
              </a:ext>
            </a:extLst>
          </p:cNvPr>
          <p:cNvSpPr>
            <a:spLocks noGrp="1"/>
          </p:cNvSpPr>
          <p:nvPr>
            <p:ph type="dt" sz="half" idx="10"/>
          </p:nvPr>
        </p:nvSpPr>
        <p:spPr/>
        <p:txBody>
          <a:bodyPr/>
          <a:lstStyle/>
          <a:p>
            <a:fld id="{DC73AEE5-6432-4B78-9C17-13FBF3305FFE}" type="datetimeFigureOut">
              <a:rPr lang="en-IN" smtClean="0"/>
              <a:t>22-09-2023</a:t>
            </a:fld>
            <a:endParaRPr lang="en-IN"/>
          </a:p>
        </p:txBody>
      </p:sp>
      <p:sp>
        <p:nvSpPr>
          <p:cNvPr id="5" name="Footer Placeholder 4">
            <a:extLst>
              <a:ext uri="{FF2B5EF4-FFF2-40B4-BE49-F238E27FC236}">
                <a16:creationId xmlns:a16="http://schemas.microsoft.com/office/drawing/2014/main" id="{4EE9A7FB-5F9C-2554-1299-1E1F9153CA0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F18AE35-A2B4-7857-20D3-95ECF4A4064F}"/>
              </a:ext>
            </a:extLst>
          </p:cNvPr>
          <p:cNvSpPr>
            <a:spLocks noGrp="1"/>
          </p:cNvSpPr>
          <p:nvPr>
            <p:ph type="sldNum" sz="quarter" idx="12"/>
          </p:nvPr>
        </p:nvSpPr>
        <p:spPr/>
        <p:txBody>
          <a:bodyPr/>
          <a:lstStyle/>
          <a:p>
            <a:fld id="{4AFAD8AD-CF8C-4160-8156-B8881A4CBFFD}" type="slidenum">
              <a:rPr lang="en-IN" smtClean="0"/>
              <a:t>‹#›</a:t>
            </a:fld>
            <a:endParaRPr lang="en-IN"/>
          </a:p>
        </p:txBody>
      </p:sp>
    </p:spTree>
    <p:extLst>
      <p:ext uri="{BB962C8B-B14F-4D97-AF65-F5344CB8AC3E}">
        <p14:creationId xmlns:p14="http://schemas.microsoft.com/office/powerpoint/2010/main" val="85693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251F8-B90F-4D95-D2E9-7DBC3C358F6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2F10EA4-B41B-F732-529D-42013BAE12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4AC14DF-4F7E-F2E7-1C04-AC3488FCB9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08605C0-9BDA-8DBF-A7DF-AB2D839993B4}"/>
              </a:ext>
            </a:extLst>
          </p:cNvPr>
          <p:cNvSpPr>
            <a:spLocks noGrp="1"/>
          </p:cNvSpPr>
          <p:nvPr>
            <p:ph type="dt" sz="half" idx="10"/>
          </p:nvPr>
        </p:nvSpPr>
        <p:spPr/>
        <p:txBody>
          <a:bodyPr/>
          <a:lstStyle/>
          <a:p>
            <a:fld id="{DC73AEE5-6432-4B78-9C17-13FBF3305FFE}" type="datetimeFigureOut">
              <a:rPr lang="en-IN" smtClean="0"/>
              <a:t>22-09-2023</a:t>
            </a:fld>
            <a:endParaRPr lang="en-IN"/>
          </a:p>
        </p:txBody>
      </p:sp>
      <p:sp>
        <p:nvSpPr>
          <p:cNvPr id="6" name="Footer Placeholder 5">
            <a:extLst>
              <a:ext uri="{FF2B5EF4-FFF2-40B4-BE49-F238E27FC236}">
                <a16:creationId xmlns:a16="http://schemas.microsoft.com/office/drawing/2014/main" id="{BFA212E9-84B9-0724-A07C-A937FA94AF4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3F6D8BC-CF46-6510-B977-DC93AD989BEF}"/>
              </a:ext>
            </a:extLst>
          </p:cNvPr>
          <p:cNvSpPr>
            <a:spLocks noGrp="1"/>
          </p:cNvSpPr>
          <p:nvPr>
            <p:ph type="sldNum" sz="quarter" idx="12"/>
          </p:nvPr>
        </p:nvSpPr>
        <p:spPr/>
        <p:txBody>
          <a:bodyPr/>
          <a:lstStyle/>
          <a:p>
            <a:fld id="{4AFAD8AD-CF8C-4160-8156-B8881A4CBFFD}" type="slidenum">
              <a:rPr lang="en-IN" smtClean="0"/>
              <a:t>‹#›</a:t>
            </a:fld>
            <a:endParaRPr lang="en-IN"/>
          </a:p>
        </p:txBody>
      </p:sp>
    </p:spTree>
    <p:extLst>
      <p:ext uri="{BB962C8B-B14F-4D97-AF65-F5344CB8AC3E}">
        <p14:creationId xmlns:p14="http://schemas.microsoft.com/office/powerpoint/2010/main" val="1484151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25803-02B6-C108-B477-F3284DA2640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33A7B50-4ABE-3991-AA14-8AF8CDBA9D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94F89C-CECB-9535-1C76-4D16FF12FE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564CAC7-0A5C-8D27-CF74-1692E90A46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F2A202-0F9C-1715-2D90-296177C7C0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A5605DB1-B4BB-05AE-CA07-33182EE006F6}"/>
              </a:ext>
            </a:extLst>
          </p:cNvPr>
          <p:cNvSpPr>
            <a:spLocks noGrp="1"/>
          </p:cNvSpPr>
          <p:nvPr>
            <p:ph type="dt" sz="half" idx="10"/>
          </p:nvPr>
        </p:nvSpPr>
        <p:spPr/>
        <p:txBody>
          <a:bodyPr/>
          <a:lstStyle/>
          <a:p>
            <a:fld id="{DC73AEE5-6432-4B78-9C17-13FBF3305FFE}" type="datetimeFigureOut">
              <a:rPr lang="en-IN" smtClean="0"/>
              <a:t>22-09-2023</a:t>
            </a:fld>
            <a:endParaRPr lang="en-IN"/>
          </a:p>
        </p:txBody>
      </p:sp>
      <p:sp>
        <p:nvSpPr>
          <p:cNvPr id="8" name="Footer Placeholder 7">
            <a:extLst>
              <a:ext uri="{FF2B5EF4-FFF2-40B4-BE49-F238E27FC236}">
                <a16:creationId xmlns:a16="http://schemas.microsoft.com/office/drawing/2014/main" id="{E1AEA830-3C79-93B6-FB85-59E637470A9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5B09C73-2ED3-1066-00B9-76BBFAF33973}"/>
              </a:ext>
            </a:extLst>
          </p:cNvPr>
          <p:cNvSpPr>
            <a:spLocks noGrp="1"/>
          </p:cNvSpPr>
          <p:nvPr>
            <p:ph type="sldNum" sz="quarter" idx="12"/>
          </p:nvPr>
        </p:nvSpPr>
        <p:spPr/>
        <p:txBody>
          <a:bodyPr/>
          <a:lstStyle/>
          <a:p>
            <a:fld id="{4AFAD8AD-CF8C-4160-8156-B8881A4CBFFD}" type="slidenum">
              <a:rPr lang="en-IN" smtClean="0"/>
              <a:t>‹#›</a:t>
            </a:fld>
            <a:endParaRPr lang="en-IN"/>
          </a:p>
        </p:txBody>
      </p:sp>
    </p:spTree>
    <p:extLst>
      <p:ext uri="{BB962C8B-B14F-4D97-AF65-F5344CB8AC3E}">
        <p14:creationId xmlns:p14="http://schemas.microsoft.com/office/powerpoint/2010/main" val="2766187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321B0-CFBE-C701-4A21-9A8A6B6F149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468F275-95DC-98B7-03AF-3C803D650454}"/>
              </a:ext>
            </a:extLst>
          </p:cNvPr>
          <p:cNvSpPr>
            <a:spLocks noGrp="1"/>
          </p:cNvSpPr>
          <p:nvPr>
            <p:ph type="dt" sz="half" idx="10"/>
          </p:nvPr>
        </p:nvSpPr>
        <p:spPr/>
        <p:txBody>
          <a:bodyPr/>
          <a:lstStyle/>
          <a:p>
            <a:fld id="{DC73AEE5-6432-4B78-9C17-13FBF3305FFE}" type="datetimeFigureOut">
              <a:rPr lang="en-IN" smtClean="0"/>
              <a:t>22-09-2023</a:t>
            </a:fld>
            <a:endParaRPr lang="en-IN"/>
          </a:p>
        </p:txBody>
      </p:sp>
      <p:sp>
        <p:nvSpPr>
          <p:cNvPr id="4" name="Footer Placeholder 3">
            <a:extLst>
              <a:ext uri="{FF2B5EF4-FFF2-40B4-BE49-F238E27FC236}">
                <a16:creationId xmlns:a16="http://schemas.microsoft.com/office/drawing/2014/main" id="{F129E5B4-9448-0068-C641-1BF1ED0A71E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84DA3C4-06F3-C4DB-A0EC-A946D07DE157}"/>
              </a:ext>
            </a:extLst>
          </p:cNvPr>
          <p:cNvSpPr>
            <a:spLocks noGrp="1"/>
          </p:cNvSpPr>
          <p:nvPr>
            <p:ph type="sldNum" sz="quarter" idx="12"/>
          </p:nvPr>
        </p:nvSpPr>
        <p:spPr/>
        <p:txBody>
          <a:bodyPr/>
          <a:lstStyle/>
          <a:p>
            <a:fld id="{4AFAD8AD-CF8C-4160-8156-B8881A4CBFFD}" type="slidenum">
              <a:rPr lang="en-IN" smtClean="0"/>
              <a:t>‹#›</a:t>
            </a:fld>
            <a:endParaRPr lang="en-IN"/>
          </a:p>
        </p:txBody>
      </p:sp>
    </p:spTree>
    <p:extLst>
      <p:ext uri="{BB962C8B-B14F-4D97-AF65-F5344CB8AC3E}">
        <p14:creationId xmlns:p14="http://schemas.microsoft.com/office/powerpoint/2010/main" val="1612250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EB4994-4D80-C6C8-DFC4-86C8B1E2E28F}"/>
              </a:ext>
            </a:extLst>
          </p:cNvPr>
          <p:cNvSpPr>
            <a:spLocks noGrp="1"/>
          </p:cNvSpPr>
          <p:nvPr>
            <p:ph type="dt" sz="half" idx="10"/>
          </p:nvPr>
        </p:nvSpPr>
        <p:spPr/>
        <p:txBody>
          <a:bodyPr/>
          <a:lstStyle/>
          <a:p>
            <a:fld id="{DC73AEE5-6432-4B78-9C17-13FBF3305FFE}" type="datetimeFigureOut">
              <a:rPr lang="en-IN" smtClean="0"/>
              <a:t>22-09-2023</a:t>
            </a:fld>
            <a:endParaRPr lang="en-IN"/>
          </a:p>
        </p:txBody>
      </p:sp>
      <p:sp>
        <p:nvSpPr>
          <p:cNvPr id="3" name="Footer Placeholder 2">
            <a:extLst>
              <a:ext uri="{FF2B5EF4-FFF2-40B4-BE49-F238E27FC236}">
                <a16:creationId xmlns:a16="http://schemas.microsoft.com/office/drawing/2014/main" id="{A41146CB-BA7F-7983-C964-92ABDA35290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06ABA94-6CD6-8F78-9BC6-F12DA02DC6C5}"/>
              </a:ext>
            </a:extLst>
          </p:cNvPr>
          <p:cNvSpPr>
            <a:spLocks noGrp="1"/>
          </p:cNvSpPr>
          <p:nvPr>
            <p:ph type="sldNum" sz="quarter" idx="12"/>
          </p:nvPr>
        </p:nvSpPr>
        <p:spPr/>
        <p:txBody>
          <a:bodyPr/>
          <a:lstStyle/>
          <a:p>
            <a:fld id="{4AFAD8AD-CF8C-4160-8156-B8881A4CBFFD}" type="slidenum">
              <a:rPr lang="en-IN" smtClean="0"/>
              <a:t>‹#›</a:t>
            </a:fld>
            <a:endParaRPr lang="en-IN"/>
          </a:p>
        </p:txBody>
      </p:sp>
    </p:spTree>
    <p:extLst>
      <p:ext uri="{BB962C8B-B14F-4D97-AF65-F5344CB8AC3E}">
        <p14:creationId xmlns:p14="http://schemas.microsoft.com/office/powerpoint/2010/main" val="108935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93BBF-158D-93CE-91F6-19BB595655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712AC70-ABBD-CE98-DAB0-001207EE8C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6B04418-42E2-BA38-648A-DE965498CF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8134E5-7FAB-6B61-A0AF-FA78555921B6}"/>
              </a:ext>
            </a:extLst>
          </p:cNvPr>
          <p:cNvSpPr>
            <a:spLocks noGrp="1"/>
          </p:cNvSpPr>
          <p:nvPr>
            <p:ph type="dt" sz="half" idx="10"/>
          </p:nvPr>
        </p:nvSpPr>
        <p:spPr/>
        <p:txBody>
          <a:bodyPr/>
          <a:lstStyle/>
          <a:p>
            <a:fld id="{DC73AEE5-6432-4B78-9C17-13FBF3305FFE}" type="datetimeFigureOut">
              <a:rPr lang="en-IN" smtClean="0"/>
              <a:t>22-09-2023</a:t>
            </a:fld>
            <a:endParaRPr lang="en-IN"/>
          </a:p>
        </p:txBody>
      </p:sp>
      <p:sp>
        <p:nvSpPr>
          <p:cNvPr id="6" name="Footer Placeholder 5">
            <a:extLst>
              <a:ext uri="{FF2B5EF4-FFF2-40B4-BE49-F238E27FC236}">
                <a16:creationId xmlns:a16="http://schemas.microsoft.com/office/drawing/2014/main" id="{FC76C925-2E76-F899-E202-08D33DE8A97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4091B06-FC15-A037-4E59-11666E318812}"/>
              </a:ext>
            </a:extLst>
          </p:cNvPr>
          <p:cNvSpPr>
            <a:spLocks noGrp="1"/>
          </p:cNvSpPr>
          <p:nvPr>
            <p:ph type="sldNum" sz="quarter" idx="12"/>
          </p:nvPr>
        </p:nvSpPr>
        <p:spPr/>
        <p:txBody>
          <a:bodyPr/>
          <a:lstStyle/>
          <a:p>
            <a:fld id="{4AFAD8AD-CF8C-4160-8156-B8881A4CBFFD}" type="slidenum">
              <a:rPr lang="en-IN" smtClean="0"/>
              <a:t>‹#›</a:t>
            </a:fld>
            <a:endParaRPr lang="en-IN"/>
          </a:p>
        </p:txBody>
      </p:sp>
    </p:spTree>
    <p:extLst>
      <p:ext uri="{BB962C8B-B14F-4D97-AF65-F5344CB8AC3E}">
        <p14:creationId xmlns:p14="http://schemas.microsoft.com/office/powerpoint/2010/main" val="154831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266B0-F046-A909-8FFF-08F9EC6E7A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8423A7A-6825-1622-A6CD-B8040C7E63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0B0EF25-ABCC-6E84-F634-63F77E48D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BA1777-3DC9-BC09-D487-6BC033AE9D0A}"/>
              </a:ext>
            </a:extLst>
          </p:cNvPr>
          <p:cNvSpPr>
            <a:spLocks noGrp="1"/>
          </p:cNvSpPr>
          <p:nvPr>
            <p:ph type="dt" sz="half" idx="10"/>
          </p:nvPr>
        </p:nvSpPr>
        <p:spPr/>
        <p:txBody>
          <a:bodyPr/>
          <a:lstStyle/>
          <a:p>
            <a:fld id="{DC73AEE5-6432-4B78-9C17-13FBF3305FFE}" type="datetimeFigureOut">
              <a:rPr lang="en-IN" smtClean="0"/>
              <a:t>22-09-2023</a:t>
            </a:fld>
            <a:endParaRPr lang="en-IN"/>
          </a:p>
        </p:txBody>
      </p:sp>
      <p:sp>
        <p:nvSpPr>
          <p:cNvPr id="6" name="Footer Placeholder 5">
            <a:extLst>
              <a:ext uri="{FF2B5EF4-FFF2-40B4-BE49-F238E27FC236}">
                <a16:creationId xmlns:a16="http://schemas.microsoft.com/office/drawing/2014/main" id="{4709F8ED-4888-3B4B-7525-5E00EE23442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EA4D5DF-C9B9-3425-C954-AA725B40F7F8}"/>
              </a:ext>
            </a:extLst>
          </p:cNvPr>
          <p:cNvSpPr>
            <a:spLocks noGrp="1"/>
          </p:cNvSpPr>
          <p:nvPr>
            <p:ph type="sldNum" sz="quarter" idx="12"/>
          </p:nvPr>
        </p:nvSpPr>
        <p:spPr/>
        <p:txBody>
          <a:bodyPr/>
          <a:lstStyle/>
          <a:p>
            <a:fld id="{4AFAD8AD-CF8C-4160-8156-B8881A4CBFFD}" type="slidenum">
              <a:rPr lang="en-IN" smtClean="0"/>
              <a:t>‹#›</a:t>
            </a:fld>
            <a:endParaRPr lang="en-IN"/>
          </a:p>
        </p:txBody>
      </p:sp>
    </p:spTree>
    <p:extLst>
      <p:ext uri="{BB962C8B-B14F-4D97-AF65-F5344CB8AC3E}">
        <p14:creationId xmlns:p14="http://schemas.microsoft.com/office/powerpoint/2010/main" val="3810669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6066FF-0B54-2890-7401-3CB9C0B12C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BA0BF1E-0A1A-B911-0363-CF0FAE3C38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431B6CE-5327-B9DA-75F6-8F6A9B1010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73AEE5-6432-4B78-9C17-13FBF3305FFE}" type="datetimeFigureOut">
              <a:rPr lang="en-IN" smtClean="0"/>
              <a:t>22-09-2023</a:t>
            </a:fld>
            <a:endParaRPr lang="en-IN"/>
          </a:p>
        </p:txBody>
      </p:sp>
      <p:sp>
        <p:nvSpPr>
          <p:cNvPr id="5" name="Footer Placeholder 4">
            <a:extLst>
              <a:ext uri="{FF2B5EF4-FFF2-40B4-BE49-F238E27FC236}">
                <a16:creationId xmlns:a16="http://schemas.microsoft.com/office/drawing/2014/main" id="{AFF13BFA-5F6E-4409-FC70-86702010A4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B955699-D651-D564-4726-0EBABE6462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AD8AD-CF8C-4160-8156-B8881A4CBFFD}" type="slidenum">
              <a:rPr lang="en-IN" smtClean="0"/>
              <a:t>‹#›</a:t>
            </a:fld>
            <a:endParaRPr lang="en-IN"/>
          </a:p>
        </p:txBody>
      </p:sp>
    </p:spTree>
    <p:extLst>
      <p:ext uri="{BB962C8B-B14F-4D97-AF65-F5344CB8AC3E}">
        <p14:creationId xmlns:p14="http://schemas.microsoft.com/office/powerpoint/2010/main" val="712107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F4515-8BFB-9D49-AD96-98A2C09F25D4}"/>
              </a:ext>
            </a:extLst>
          </p:cNvPr>
          <p:cNvSpPr>
            <a:spLocks noGrp="1"/>
          </p:cNvSpPr>
          <p:nvPr>
            <p:ph type="ctrTitle"/>
          </p:nvPr>
        </p:nvSpPr>
        <p:spPr/>
        <p:txBody>
          <a:bodyPr/>
          <a:lstStyle/>
          <a:p>
            <a:r>
              <a:rPr lang="en-IN" b="1" dirty="0"/>
              <a:t>Introduction to Contract</a:t>
            </a:r>
          </a:p>
        </p:txBody>
      </p:sp>
      <p:sp>
        <p:nvSpPr>
          <p:cNvPr id="3" name="Subtitle 2">
            <a:extLst>
              <a:ext uri="{FF2B5EF4-FFF2-40B4-BE49-F238E27FC236}">
                <a16:creationId xmlns:a16="http://schemas.microsoft.com/office/drawing/2014/main" id="{7D8ED2C1-783E-C13E-5F58-9C05B6A0B55E}"/>
              </a:ext>
            </a:extLst>
          </p:cNvPr>
          <p:cNvSpPr>
            <a:spLocks noGrp="1"/>
          </p:cNvSpPr>
          <p:nvPr>
            <p:ph type="subTitle" idx="1"/>
          </p:nvPr>
        </p:nvSpPr>
        <p:spPr/>
        <p:txBody>
          <a:bodyPr>
            <a:normAutofit lnSpcReduction="10000"/>
          </a:bodyPr>
          <a:lstStyle/>
          <a:p>
            <a:endParaRPr lang="en-IN" b="1" dirty="0"/>
          </a:p>
          <a:p>
            <a:r>
              <a:rPr lang="en-IN" b="1" dirty="0"/>
              <a:t>By Dr Pankaj Dwivedi</a:t>
            </a:r>
          </a:p>
          <a:p>
            <a:r>
              <a:rPr lang="en-IN" b="1" dirty="0"/>
              <a:t>Department of Law</a:t>
            </a:r>
          </a:p>
          <a:p>
            <a:r>
              <a:rPr lang="en-IN" b="1" dirty="0"/>
              <a:t>CSJM University, Kanpur</a:t>
            </a:r>
          </a:p>
        </p:txBody>
      </p:sp>
    </p:spTree>
    <p:extLst>
      <p:ext uri="{BB962C8B-B14F-4D97-AF65-F5344CB8AC3E}">
        <p14:creationId xmlns:p14="http://schemas.microsoft.com/office/powerpoint/2010/main" val="3630877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FF3CD-BDBF-F958-57F8-DC7F08D57864}"/>
              </a:ext>
            </a:extLst>
          </p:cNvPr>
          <p:cNvSpPr>
            <a:spLocks noGrp="1"/>
          </p:cNvSpPr>
          <p:nvPr>
            <p:ph type="title"/>
          </p:nvPr>
        </p:nvSpPr>
        <p:spPr/>
        <p:txBody>
          <a:bodyPr/>
          <a:lstStyle/>
          <a:p>
            <a:pPr algn="ctr"/>
            <a:r>
              <a:rPr lang="en-US" b="1" i="0" dirty="0">
                <a:effectLst/>
                <a:latin typeface="-apple-system"/>
              </a:rPr>
              <a:t>Intention to create a legal obligation</a:t>
            </a:r>
            <a:endParaRPr lang="en-IN" dirty="0"/>
          </a:p>
        </p:txBody>
      </p:sp>
      <p:sp>
        <p:nvSpPr>
          <p:cNvPr id="3" name="Content Placeholder 2">
            <a:extLst>
              <a:ext uri="{FF2B5EF4-FFF2-40B4-BE49-F238E27FC236}">
                <a16:creationId xmlns:a16="http://schemas.microsoft.com/office/drawing/2014/main" id="{7E66FB9B-E82B-506F-E376-0E53F44DC25A}"/>
              </a:ext>
            </a:extLst>
          </p:cNvPr>
          <p:cNvSpPr>
            <a:spLocks noGrp="1"/>
          </p:cNvSpPr>
          <p:nvPr>
            <p:ph idx="1"/>
          </p:nvPr>
        </p:nvSpPr>
        <p:spPr/>
        <p:txBody>
          <a:bodyPr>
            <a:normAutofit/>
          </a:bodyPr>
          <a:lstStyle/>
          <a:p>
            <a:pPr algn="l"/>
            <a:r>
              <a:rPr lang="en-US" b="1" i="1" dirty="0">
                <a:effectLst/>
                <a:latin typeface="-apple-system"/>
              </a:rPr>
              <a:t>Balfour v. Balfour </a:t>
            </a:r>
            <a:r>
              <a:rPr lang="en-US" b="1" i="0" dirty="0">
                <a:effectLst/>
                <a:latin typeface="-apple-system"/>
              </a:rPr>
              <a:t>(1919)</a:t>
            </a:r>
            <a:endParaRPr lang="en-US" b="0" i="0" dirty="0">
              <a:effectLst/>
              <a:latin typeface="-apple-system"/>
            </a:endParaRPr>
          </a:p>
          <a:p>
            <a:pPr lvl="1" algn="just"/>
            <a:r>
              <a:rPr lang="en-US" b="0" i="0" dirty="0">
                <a:effectLst/>
                <a:latin typeface="-apple-system"/>
              </a:rPr>
              <a:t>In this case, the defendant was a government servant employed in Ceylon, who went on leave to England with his wife but due to health issues, the wife could not return back to Ceylon with her husband but </a:t>
            </a:r>
            <a:r>
              <a:rPr lang="en-US" b="1" i="0" dirty="0">
                <a:effectLst/>
                <a:latin typeface="-apple-system"/>
              </a:rPr>
              <a:t>the husband had promised her to pay a certain amount every month as maintenance for the time period. </a:t>
            </a:r>
            <a:r>
              <a:rPr lang="en-US" b="0" i="0" dirty="0">
                <a:effectLst/>
                <a:latin typeface="-apple-system"/>
              </a:rPr>
              <a:t>However, the husband failed to pay this amount, and when his wife sued him for not fulfilling his promise; he contended that there was no such intention to create a legal relationship.</a:t>
            </a:r>
          </a:p>
          <a:p>
            <a:pPr lvl="1" algn="just"/>
            <a:r>
              <a:rPr lang="en-US" b="1" i="0" dirty="0">
                <a:effectLst/>
                <a:latin typeface="-apple-system"/>
              </a:rPr>
              <a:t>Atkin L.J.</a:t>
            </a:r>
            <a:r>
              <a:rPr lang="en-US" b="0" i="0" dirty="0">
                <a:effectLst/>
                <a:latin typeface="-apple-system"/>
              </a:rPr>
              <a:t> observed that “There are agreements entered into by the parties that do not result in contracts within the meaning of this term in the law. Such agreements are not contracts since the </a:t>
            </a:r>
            <a:r>
              <a:rPr lang="en-US" b="1" i="0" dirty="0">
                <a:effectLst/>
                <a:latin typeface="-apple-system"/>
              </a:rPr>
              <a:t>parties did not intend that they should be attended by any legal consequences.”</a:t>
            </a:r>
          </a:p>
          <a:p>
            <a:endParaRPr lang="en-IN" dirty="0"/>
          </a:p>
        </p:txBody>
      </p:sp>
    </p:spTree>
    <p:extLst>
      <p:ext uri="{BB962C8B-B14F-4D97-AF65-F5344CB8AC3E}">
        <p14:creationId xmlns:p14="http://schemas.microsoft.com/office/powerpoint/2010/main" val="3299682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09FC9-6162-2584-C0A5-4FDA561D86E2}"/>
              </a:ext>
            </a:extLst>
          </p:cNvPr>
          <p:cNvSpPr>
            <a:spLocks noGrp="1"/>
          </p:cNvSpPr>
          <p:nvPr>
            <p:ph type="title"/>
          </p:nvPr>
        </p:nvSpPr>
        <p:spPr/>
        <p:txBody>
          <a:bodyPr/>
          <a:lstStyle/>
          <a:p>
            <a:pPr algn="ctr"/>
            <a:r>
              <a:rPr lang="en-US" b="1" i="0" dirty="0">
                <a:effectLst/>
                <a:latin typeface="-apple-system"/>
              </a:rPr>
              <a:t>Intention to create a legal obligation</a:t>
            </a:r>
            <a:endParaRPr lang="en-IN" dirty="0"/>
          </a:p>
        </p:txBody>
      </p:sp>
      <p:sp>
        <p:nvSpPr>
          <p:cNvPr id="3" name="Content Placeholder 2">
            <a:extLst>
              <a:ext uri="{FF2B5EF4-FFF2-40B4-BE49-F238E27FC236}">
                <a16:creationId xmlns:a16="http://schemas.microsoft.com/office/drawing/2014/main" id="{1F45D514-67CD-EB69-BAB9-E0B6E26E3449}"/>
              </a:ext>
            </a:extLst>
          </p:cNvPr>
          <p:cNvSpPr>
            <a:spLocks noGrp="1"/>
          </p:cNvSpPr>
          <p:nvPr>
            <p:ph idx="1"/>
          </p:nvPr>
        </p:nvSpPr>
        <p:spPr/>
        <p:txBody>
          <a:bodyPr>
            <a:normAutofit lnSpcReduction="10000"/>
          </a:bodyPr>
          <a:lstStyle/>
          <a:p>
            <a:pPr algn="just"/>
            <a:r>
              <a:rPr lang="en-US" b="1" i="0" dirty="0">
                <a:effectLst/>
                <a:latin typeface="-apple-system"/>
              </a:rPr>
              <a:t>Jones v. </a:t>
            </a:r>
            <a:r>
              <a:rPr lang="en-US" b="1" i="0" dirty="0" err="1">
                <a:effectLst/>
                <a:latin typeface="-apple-system"/>
              </a:rPr>
              <a:t>Padavatton</a:t>
            </a:r>
            <a:r>
              <a:rPr lang="en-US" b="1" i="0" dirty="0">
                <a:effectLst/>
                <a:latin typeface="-apple-system"/>
              </a:rPr>
              <a:t> (1969)</a:t>
            </a:r>
          </a:p>
          <a:p>
            <a:pPr lvl="1" algn="just"/>
            <a:r>
              <a:rPr lang="en-US" b="0" i="0" dirty="0">
                <a:effectLst/>
                <a:latin typeface="-apple-system"/>
              </a:rPr>
              <a:t>In this case, </a:t>
            </a:r>
            <a:r>
              <a:rPr lang="en-US" b="1" i="0" dirty="0">
                <a:effectLst/>
                <a:latin typeface="-apple-system"/>
              </a:rPr>
              <a:t>an agreement was made between a mother i.e. Mrs. Jones and her daughter </a:t>
            </a:r>
            <a:r>
              <a:rPr lang="en-US" b="0" i="0" dirty="0">
                <a:effectLst/>
                <a:latin typeface="-apple-system"/>
              </a:rPr>
              <a:t>wherein the mother agreed to pay a monthly allowance to her divorced daughter during her studies for the bar in England. Mrs. Jones also bought a house in England and the daughter was allowed to stay in a part of it, while the rest of it was rented. But in the meantime, differences arose between both of them and </a:t>
            </a:r>
            <a:r>
              <a:rPr lang="en-US" b="1" i="0" dirty="0">
                <a:effectLst/>
                <a:latin typeface="-apple-system"/>
              </a:rPr>
              <a:t>Mrs. Jones brought an action against her daughter to evict the house. </a:t>
            </a:r>
            <a:r>
              <a:rPr lang="en-US" i="0" dirty="0">
                <a:effectLst/>
                <a:latin typeface="-apple-system"/>
              </a:rPr>
              <a:t>But the daughter contended that her mother was legally bound to maintain </a:t>
            </a:r>
            <a:r>
              <a:rPr lang="en-US" b="0" i="0" dirty="0">
                <a:effectLst/>
                <a:latin typeface="-apple-system"/>
              </a:rPr>
              <a:t>her until her studies were completed since she had promised to do the same.</a:t>
            </a:r>
          </a:p>
          <a:p>
            <a:pPr lvl="1" algn="just"/>
            <a:r>
              <a:rPr lang="en-US" b="0" i="0" dirty="0">
                <a:effectLst/>
                <a:latin typeface="-apple-system"/>
              </a:rPr>
              <a:t>In this case, the Court held that there was </a:t>
            </a:r>
            <a:r>
              <a:rPr lang="en-US" b="1" i="0" dirty="0">
                <a:effectLst/>
                <a:latin typeface="-apple-system"/>
              </a:rPr>
              <a:t>no intention to enter into any legal obligations</a:t>
            </a:r>
            <a:r>
              <a:rPr lang="en-US" b="0" i="0" dirty="0">
                <a:effectLst/>
                <a:latin typeface="-apple-system"/>
              </a:rPr>
              <a:t> by either of the parties and therefore, Mrs. Jones’s action against her daughter for eviction succeeded.</a:t>
            </a:r>
          </a:p>
          <a:p>
            <a:endParaRPr lang="en-IN" dirty="0"/>
          </a:p>
        </p:txBody>
      </p:sp>
    </p:spTree>
    <p:extLst>
      <p:ext uri="{BB962C8B-B14F-4D97-AF65-F5344CB8AC3E}">
        <p14:creationId xmlns:p14="http://schemas.microsoft.com/office/powerpoint/2010/main" val="1453176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7CD9D-E23B-2882-0EEE-FEA871891C4C}"/>
              </a:ext>
            </a:extLst>
          </p:cNvPr>
          <p:cNvSpPr>
            <a:spLocks noGrp="1"/>
          </p:cNvSpPr>
          <p:nvPr>
            <p:ph type="title"/>
          </p:nvPr>
        </p:nvSpPr>
        <p:spPr/>
        <p:txBody>
          <a:bodyPr/>
          <a:lstStyle/>
          <a:p>
            <a:pPr algn="ctr"/>
            <a:r>
              <a:rPr lang="en-US" b="1" i="0" dirty="0">
                <a:effectLst/>
                <a:latin typeface="-apple-system"/>
              </a:rPr>
              <a:t>Intention to create a legal obligation</a:t>
            </a:r>
            <a:endParaRPr lang="en-IN" dirty="0"/>
          </a:p>
        </p:txBody>
      </p:sp>
      <p:sp>
        <p:nvSpPr>
          <p:cNvPr id="3" name="Content Placeholder 2">
            <a:extLst>
              <a:ext uri="{FF2B5EF4-FFF2-40B4-BE49-F238E27FC236}">
                <a16:creationId xmlns:a16="http://schemas.microsoft.com/office/drawing/2014/main" id="{E6E34E2B-3AC0-D19D-8D95-616189910511}"/>
              </a:ext>
            </a:extLst>
          </p:cNvPr>
          <p:cNvSpPr>
            <a:spLocks noGrp="1"/>
          </p:cNvSpPr>
          <p:nvPr>
            <p:ph idx="1"/>
          </p:nvPr>
        </p:nvSpPr>
        <p:spPr/>
        <p:txBody>
          <a:bodyPr>
            <a:normAutofit fontScale="92500" lnSpcReduction="10000"/>
          </a:bodyPr>
          <a:lstStyle/>
          <a:p>
            <a:pPr algn="just"/>
            <a:r>
              <a:rPr lang="en-US" b="1" dirty="0" err="1">
                <a:effectLst/>
                <a:latin typeface="-apple-system"/>
              </a:rPr>
              <a:t>Meritt</a:t>
            </a:r>
            <a:r>
              <a:rPr lang="en-US" b="1" dirty="0">
                <a:effectLst/>
                <a:latin typeface="-apple-system"/>
              </a:rPr>
              <a:t> v. </a:t>
            </a:r>
            <a:r>
              <a:rPr lang="en-US" b="1" dirty="0" err="1">
                <a:effectLst/>
                <a:latin typeface="-apple-system"/>
              </a:rPr>
              <a:t>Meritt</a:t>
            </a:r>
            <a:r>
              <a:rPr lang="en-US" b="1" dirty="0">
                <a:effectLst/>
                <a:latin typeface="-apple-system"/>
              </a:rPr>
              <a:t> (1970)</a:t>
            </a:r>
          </a:p>
          <a:p>
            <a:pPr lvl="1" algn="just"/>
            <a:r>
              <a:rPr lang="en-US" b="1" i="0" dirty="0">
                <a:effectLst/>
                <a:latin typeface="Söhne"/>
              </a:rPr>
              <a:t>Facts:</a:t>
            </a:r>
            <a:r>
              <a:rPr lang="en-US" b="0" i="0" dirty="0">
                <a:effectLst/>
                <a:latin typeface="Söhne"/>
              </a:rPr>
              <a:t> In 1967, Mr. and Mrs. </a:t>
            </a:r>
            <a:r>
              <a:rPr lang="en-US" b="0" i="0" dirty="0" err="1">
                <a:effectLst/>
                <a:latin typeface="Söhne"/>
              </a:rPr>
              <a:t>Meritt</a:t>
            </a:r>
            <a:r>
              <a:rPr lang="en-US" b="0" i="0" dirty="0">
                <a:effectLst/>
                <a:latin typeface="Söhne"/>
              </a:rPr>
              <a:t>, a married couple, separated with the intention of getting a divorce. Before their separation</a:t>
            </a:r>
            <a:r>
              <a:rPr lang="en-US" b="1" i="0" dirty="0">
                <a:effectLst/>
                <a:latin typeface="Söhne"/>
              </a:rPr>
              <a:t>, they jointly purchased a house, and it was agreed that Mrs. </a:t>
            </a:r>
            <a:r>
              <a:rPr lang="en-US" b="1" i="0" dirty="0" err="1">
                <a:effectLst/>
                <a:latin typeface="Söhne"/>
              </a:rPr>
              <a:t>Meritt</a:t>
            </a:r>
            <a:r>
              <a:rPr lang="en-US" b="1" i="0" dirty="0">
                <a:effectLst/>
                <a:latin typeface="Söhne"/>
              </a:rPr>
              <a:t> would make payments toward the mortgage</a:t>
            </a:r>
            <a:r>
              <a:rPr lang="en-US" b="0" i="0" dirty="0">
                <a:effectLst/>
                <a:latin typeface="Söhne"/>
              </a:rPr>
              <a:t>. After the separation, the couple agreed on the terms of the financial settlement, </a:t>
            </a:r>
            <a:r>
              <a:rPr lang="en-US" b="1" i="0" dirty="0">
                <a:effectLst/>
                <a:latin typeface="Söhne"/>
              </a:rPr>
              <a:t>which were put into writing in a separation agreement.</a:t>
            </a:r>
          </a:p>
          <a:p>
            <a:pPr lvl="1" algn="just"/>
            <a:r>
              <a:rPr lang="en-US" b="0" i="0" dirty="0">
                <a:effectLst/>
                <a:latin typeface="Söhne"/>
              </a:rPr>
              <a:t>The separation agreement stated that Mrs. </a:t>
            </a:r>
            <a:r>
              <a:rPr lang="en-US" b="0" i="0" dirty="0" err="1">
                <a:effectLst/>
                <a:latin typeface="Söhne"/>
              </a:rPr>
              <a:t>Meritt</a:t>
            </a:r>
            <a:r>
              <a:rPr lang="en-US" b="0" i="0" dirty="0">
                <a:effectLst/>
                <a:latin typeface="Söhne"/>
              </a:rPr>
              <a:t> would continue to make the mortgage payments on the house, and in return, Mr. </a:t>
            </a:r>
            <a:r>
              <a:rPr lang="en-US" b="0" i="0" dirty="0" err="1">
                <a:effectLst/>
                <a:latin typeface="Söhne"/>
              </a:rPr>
              <a:t>Meritt</a:t>
            </a:r>
            <a:r>
              <a:rPr lang="en-US" b="0" i="0" dirty="0">
                <a:effectLst/>
                <a:latin typeface="Söhne"/>
              </a:rPr>
              <a:t> would transfer the legal title of the property to her. </a:t>
            </a:r>
            <a:r>
              <a:rPr lang="en-US" b="1" i="0" dirty="0">
                <a:effectLst/>
                <a:latin typeface="Söhne"/>
              </a:rPr>
              <a:t>The agreement was signed by both parties</a:t>
            </a:r>
            <a:r>
              <a:rPr lang="en-US" b="0" i="0" dirty="0">
                <a:effectLst/>
                <a:latin typeface="Söhne"/>
              </a:rPr>
              <a:t>, but there was no explicit mention of when the transfer of the legal title would occur.</a:t>
            </a:r>
          </a:p>
          <a:p>
            <a:pPr lvl="1" algn="just"/>
            <a:r>
              <a:rPr lang="en-US" b="0" i="0" dirty="0">
                <a:effectLst/>
                <a:latin typeface="Söhne"/>
              </a:rPr>
              <a:t>The main issue before the court was whether the written separation agreement constituted a legally enforceable contract and if Mrs. </a:t>
            </a:r>
            <a:r>
              <a:rPr lang="en-US" b="0" i="0" dirty="0" err="1">
                <a:effectLst/>
                <a:latin typeface="Söhne"/>
              </a:rPr>
              <a:t>Meritt</a:t>
            </a:r>
            <a:r>
              <a:rPr lang="en-US" b="0" i="0" dirty="0">
                <a:effectLst/>
                <a:latin typeface="Söhne"/>
              </a:rPr>
              <a:t> had the right to claim the legal title to the property.</a:t>
            </a:r>
          </a:p>
          <a:p>
            <a:pPr lvl="1" algn="just"/>
            <a:r>
              <a:rPr lang="en-US" b="1" i="0" dirty="0">
                <a:effectLst/>
                <a:latin typeface="Söhne"/>
              </a:rPr>
              <a:t>Decision:</a:t>
            </a:r>
            <a:r>
              <a:rPr lang="en-US" b="0" i="0" dirty="0">
                <a:effectLst/>
                <a:latin typeface="Söhne"/>
              </a:rPr>
              <a:t> The court ruled in favor of </a:t>
            </a:r>
            <a:r>
              <a:rPr lang="en-US" b="1" i="0" dirty="0">
                <a:effectLst/>
                <a:latin typeface="Söhne"/>
              </a:rPr>
              <a:t>Mrs. </a:t>
            </a:r>
            <a:r>
              <a:rPr lang="en-US" b="1" i="0" dirty="0" err="1">
                <a:effectLst/>
                <a:latin typeface="Söhne"/>
              </a:rPr>
              <a:t>Meritt</a:t>
            </a:r>
            <a:r>
              <a:rPr lang="en-US" b="0" i="0" dirty="0">
                <a:effectLst/>
                <a:latin typeface="Söhne"/>
              </a:rPr>
              <a:t>.</a:t>
            </a:r>
          </a:p>
          <a:p>
            <a:pPr algn="just"/>
            <a:endParaRPr lang="en-IN" dirty="0"/>
          </a:p>
        </p:txBody>
      </p:sp>
    </p:spTree>
    <p:extLst>
      <p:ext uri="{BB962C8B-B14F-4D97-AF65-F5344CB8AC3E}">
        <p14:creationId xmlns:p14="http://schemas.microsoft.com/office/powerpoint/2010/main" val="2580623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6AB68-E437-24DC-AC83-B28D6A364B4E}"/>
              </a:ext>
            </a:extLst>
          </p:cNvPr>
          <p:cNvSpPr>
            <a:spLocks noGrp="1"/>
          </p:cNvSpPr>
          <p:nvPr>
            <p:ph type="title"/>
          </p:nvPr>
        </p:nvSpPr>
        <p:spPr/>
        <p:txBody>
          <a:bodyPr/>
          <a:lstStyle/>
          <a:p>
            <a:pPr algn="ctr"/>
            <a:r>
              <a:rPr lang="en-US" b="1" i="0" dirty="0">
                <a:effectLst/>
                <a:latin typeface="-apple-system"/>
              </a:rPr>
              <a:t>Intention to create a legal obligation</a:t>
            </a:r>
            <a:endParaRPr lang="en-IN" dirty="0"/>
          </a:p>
        </p:txBody>
      </p:sp>
      <p:sp>
        <p:nvSpPr>
          <p:cNvPr id="3" name="Content Placeholder 2">
            <a:extLst>
              <a:ext uri="{FF2B5EF4-FFF2-40B4-BE49-F238E27FC236}">
                <a16:creationId xmlns:a16="http://schemas.microsoft.com/office/drawing/2014/main" id="{273C5EB7-7276-3D5E-48C2-9B7989D15432}"/>
              </a:ext>
            </a:extLst>
          </p:cNvPr>
          <p:cNvSpPr>
            <a:spLocks noGrp="1"/>
          </p:cNvSpPr>
          <p:nvPr>
            <p:ph idx="1"/>
          </p:nvPr>
        </p:nvSpPr>
        <p:spPr/>
        <p:txBody>
          <a:bodyPr>
            <a:normAutofit lnSpcReduction="10000"/>
          </a:bodyPr>
          <a:lstStyle/>
          <a:p>
            <a:pPr lvl="1" algn="just"/>
            <a:r>
              <a:rPr lang="en-US" b="1" i="0" dirty="0">
                <a:effectLst/>
                <a:latin typeface="Söhne"/>
              </a:rPr>
              <a:t>Reasoning:</a:t>
            </a:r>
            <a:r>
              <a:rPr lang="en-US" b="0" i="0" dirty="0">
                <a:effectLst/>
                <a:latin typeface="Söhne"/>
              </a:rPr>
              <a:t> </a:t>
            </a:r>
            <a:r>
              <a:rPr lang="en-US" b="1" i="0" dirty="0">
                <a:effectLst/>
                <a:latin typeface="Söhne"/>
              </a:rPr>
              <a:t>The court held that the written separation agreement between Mr. and Mrs. </a:t>
            </a:r>
            <a:r>
              <a:rPr lang="en-US" b="1" i="0" dirty="0" err="1">
                <a:effectLst/>
                <a:latin typeface="Söhne"/>
              </a:rPr>
              <a:t>Meritt</a:t>
            </a:r>
            <a:r>
              <a:rPr lang="en-US" b="1" i="0" dirty="0">
                <a:effectLst/>
                <a:latin typeface="Söhne"/>
              </a:rPr>
              <a:t> constituted a legally binding contract. </a:t>
            </a:r>
            <a:r>
              <a:rPr lang="en-US" b="0" i="0" dirty="0">
                <a:effectLst/>
                <a:latin typeface="Söhne"/>
              </a:rPr>
              <a:t>Despite the absence of a specific time frame for the transfer of the legal title in the agreement, </a:t>
            </a:r>
            <a:r>
              <a:rPr lang="en-US" b="1" i="0" dirty="0">
                <a:effectLst/>
                <a:latin typeface="Söhne"/>
              </a:rPr>
              <a:t>the court considered the circumstances and conduct of the parties to determine their intentions.</a:t>
            </a:r>
          </a:p>
          <a:p>
            <a:pPr lvl="2" algn="just"/>
            <a:r>
              <a:rPr lang="en-US" b="1" i="0" dirty="0">
                <a:effectLst/>
                <a:latin typeface="Söhne"/>
              </a:rPr>
              <a:t>Intention to Create Legal Relations:</a:t>
            </a:r>
            <a:r>
              <a:rPr lang="en-US" b="0" i="0" dirty="0">
                <a:effectLst/>
                <a:latin typeface="Söhne"/>
              </a:rPr>
              <a:t> The court found that the separation agreement demonstrated a clear intention by both parties to be legally bound by its terms. </a:t>
            </a:r>
            <a:r>
              <a:rPr lang="en-US" b="1" i="0" dirty="0">
                <a:effectLst/>
                <a:latin typeface="Söhne"/>
              </a:rPr>
              <a:t>The agreement was not a mere domestic arrangement but a formal contract.</a:t>
            </a:r>
          </a:p>
          <a:p>
            <a:pPr lvl="2" algn="just"/>
            <a:r>
              <a:rPr lang="en-US" b="1" i="0" dirty="0">
                <a:effectLst/>
                <a:latin typeface="Söhne"/>
              </a:rPr>
              <a:t>Performance of the Contract: </a:t>
            </a:r>
            <a:r>
              <a:rPr lang="en-US" i="0" dirty="0">
                <a:effectLst/>
                <a:latin typeface="Söhne"/>
              </a:rPr>
              <a:t>Mrs. </a:t>
            </a:r>
            <a:r>
              <a:rPr lang="en-US" i="0" dirty="0" err="1">
                <a:effectLst/>
                <a:latin typeface="Söhne"/>
              </a:rPr>
              <a:t>Meritt</a:t>
            </a:r>
            <a:r>
              <a:rPr lang="en-US" i="0" dirty="0">
                <a:effectLst/>
                <a:latin typeface="Söhne"/>
              </a:rPr>
              <a:t> had performed her part of the contract </a:t>
            </a:r>
            <a:r>
              <a:rPr lang="en-US" b="0" i="0" dirty="0">
                <a:effectLst/>
                <a:latin typeface="Söhne"/>
              </a:rPr>
              <a:t>by continuing to make mortgage payments on the house, as specified in the agreement.</a:t>
            </a:r>
          </a:p>
          <a:p>
            <a:pPr lvl="2" algn="just"/>
            <a:r>
              <a:rPr lang="en-US" b="1" i="0" dirty="0">
                <a:effectLst/>
                <a:latin typeface="Söhne"/>
              </a:rPr>
              <a:t>Enforceability:</a:t>
            </a:r>
            <a:r>
              <a:rPr lang="en-US" b="0" i="0" dirty="0">
                <a:effectLst/>
                <a:latin typeface="Söhne"/>
              </a:rPr>
              <a:t> The court emphasized the principle of "equity will not assist a volunteer" – which means that a party who receives the benefit of a promise under a contract must fulfill their obligations in return. Since Mrs. </a:t>
            </a:r>
            <a:r>
              <a:rPr lang="en-US" b="0" i="0" dirty="0" err="1">
                <a:effectLst/>
                <a:latin typeface="Söhne"/>
              </a:rPr>
              <a:t>Meritt</a:t>
            </a:r>
            <a:r>
              <a:rPr lang="en-US" b="0" i="0" dirty="0">
                <a:effectLst/>
                <a:latin typeface="Söhne"/>
              </a:rPr>
              <a:t> had upheld her end of the bargain by making payments, she was entitled to the legal title to the property.</a:t>
            </a:r>
          </a:p>
          <a:p>
            <a:pPr algn="just"/>
            <a:endParaRPr lang="en-IN" dirty="0"/>
          </a:p>
        </p:txBody>
      </p:sp>
    </p:spTree>
    <p:extLst>
      <p:ext uri="{BB962C8B-B14F-4D97-AF65-F5344CB8AC3E}">
        <p14:creationId xmlns:p14="http://schemas.microsoft.com/office/powerpoint/2010/main" val="2386622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49A6D-8446-BBB7-FC92-E312E7320E2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756E973-3466-F922-35CD-AC078B9A79AD}"/>
              </a:ext>
            </a:extLst>
          </p:cNvPr>
          <p:cNvSpPr>
            <a:spLocks noGrp="1"/>
          </p:cNvSpPr>
          <p:nvPr>
            <p:ph idx="1"/>
          </p:nvPr>
        </p:nvSpPr>
        <p:spPr/>
        <p:txBody>
          <a:bodyPr/>
          <a:lstStyle/>
          <a:p>
            <a:endParaRPr lang="en-IN" dirty="0"/>
          </a:p>
          <a:p>
            <a:endParaRPr lang="en-IN" dirty="0"/>
          </a:p>
          <a:p>
            <a:pPr lvl="2"/>
            <a:endParaRPr lang="en-IN" dirty="0"/>
          </a:p>
          <a:p>
            <a:pPr lvl="5"/>
            <a:endParaRPr lang="en-IN" dirty="0"/>
          </a:p>
          <a:p>
            <a:pPr lvl="6"/>
            <a:r>
              <a:rPr lang="en-IN" sz="4000" b="1" dirty="0"/>
              <a:t>THANK YOU</a:t>
            </a:r>
          </a:p>
        </p:txBody>
      </p:sp>
    </p:spTree>
    <p:extLst>
      <p:ext uri="{BB962C8B-B14F-4D97-AF65-F5344CB8AC3E}">
        <p14:creationId xmlns:p14="http://schemas.microsoft.com/office/powerpoint/2010/main" val="3552553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E7424-FB0E-7153-390E-C8C434CB3FFA}"/>
              </a:ext>
            </a:extLst>
          </p:cNvPr>
          <p:cNvSpPr>
            <a:spLocks noGrp="1"/>
          </p:cNvSpPr>
          <p:nvPr>
            <p:ph type="title"/>
          </p:nvPr>
        </p:nvSpPr>
        <p:spPr/>
        <p:txBody>
          <a:bodyPr/>
          <a:lstStyle/>
          <a:p>
            <a:pPr algn="ctr"/>
            <a:r>
              <a:rPr lang="en-IN" b="1" dirty="0"/>
              <a:t>Definitions</a:t>
            </a:r>
          </a:p>
        </p:txBody>
      </p:sp>
      <p:sp>
        <p:nvSpPr>
          <p:cNvPr id="3" name="Content Placeholder 2">
            <a:extLst>
              <a:ext uri="{FF2B5EF4-FFF2-40B4-BE49-F238E27FC236}">
                <a16:creationId xmlns:a16="http://schemas.microsoft.com/office/drawing/2014/main" id="{521B2007-66C6-2251-6530-3128F17229A8}"/>
              </a:ext>
            </a:extLst>
          </p:cNvPr>
          <p:cNvSpPr>
            <a:spLocks noGrp="1"/>
          </p:cNvSpPr>
          <p:nvPr>
            <p:ph idx="1"/>
          </p:nvPr>
        </p:nvSpPr>
        <p:spPr/>
        <p:txBody>
          <a:bodyPr/>
          <a:lstStyle/>
          <a:p>
            <a:pPr algn="just"/>
            <a:r>
              <a:rPr lang="en-US" b="0" i="0" dirty="0">
                <a:effectLst/>
                <a:latin typeface="-apple-system"/>
              </a:rPr>
              <a:t>According to </a:t>
            </a:r>
            <a:r>
              <a:rPr lang="en-US" b="1" i="0" dirty="0">
                <a:effectLst/>
                <a:latin typeface="-apple-system"/>
              </a:rPr>
              <a:t>Salmond</a:t>
            </a:r>
            <a:r>
              <a:rPr lang="en-US" b="0" i="0" dirty="0">
                <a:effectLst/>
                <a:latin typeface="-apple-system"/>
              </a:rPr>
              <a:t>, “A contract is an agreement creating and defining </a:t>
            </a:r>
            <a:r>
              <a:rPr lang="en-US" b="1" i="0" dirty="0">
                <a:effectLst/>
                <a:latin typeface="-apple-system"/>
              </a:rPr>
              <a:t>obligations</a:t>
            </a:r>
            <a:r>
              <a:rPr lang="en-US" b="0" i="0" dirty="0">
                <a:effectLst/>
                <a:latin typeface="-apple-system"/>
              </a:rPr>
              <a:t> between the parties.”</a:t>
            </a:r>
          </a:p>
          <a:p>
            <a:pPr algn="just"/>
            <a:r>
              <a:rPr lang="en-US" b="1" i="0" dirty="0">
                <a:effectLst/>
                <a:latin typeface="-apple-system"/>
              </a:rPr>
              <a:t>Sir William Anson</a:t>
            </a:r>
            <a:r>
              <a:rPr lang="en-US" b="0" i="0" dirty="0">
                <a:effectLst/>
                <a:latin typeface="-apple-system"/>
              </a:rPr>
              <a:t> </a:t>
            </a:r>
            <a:r>
              <a:rPr lang="en-US" b="0" i="0">
                <a:effectLst/>
                <a:latin typeface="-apple-system"/>
              </a:rPr>
              <a:t>defines A contact </a:t>
            </a:r>
            <a:r>
              <a:rPr lang="en-US" b="0" i="0" dirty="0">
                <a:effectLst/>
                <a:latin typeface="-apple-system"/>
              </a:rPr>
              <a:t>““a legally enforceable agreement between two persons wherein two or more persons get a legal right and some have to fulfil corresponding legal responsibilities”.</a:t>
            </a:r>
          </a:p>
          <a:p>
            <a:pPr algn="just"/>
            <a:r>
              <a:rPr lang="en-US" b="1" i="0" dirty="0">
                <a:effectLst/>
                <a:latin typeface="-apple-system"/>
              </a:rPr>
              <a:t>Sir Fredrick Pollock</a:t>
            </a:r>
            <a:r>
              <a:rPr lang="en-US" b="0" i="0" dirty="0">
                <a:effectLst/>
                <a:latin typeface="-apple-system"/>
              </a:rPr>
              <a:t> defines, “</a:t>
            </a:r>
            <a:r>
              <a:rPr lang="en-US" b="1" i="0" dirty="0">
                <a:effectLst/>
                <a:latin typeface="-apple-system"/>
              </a:rPr>
              <a:t>Every agreement </a:t>
            </a:r>
            <a:r>
              <a:rPr lang="en-US" b="0" i="0" dirty="0">
                <a:effectLst/>
                <a:latin typeface="-apple-system"/>
              </a:rPr>
              <a:t>and </a:t>
            </a:r>
            <a:r>
              <a:rPr lang="en-US" b="1" i="0" dirty="0">
                <a:effectLst/>
                <a:latin typeface="-apple-system"/>
              </a:rPr>
              <a:t>promise enforceable at law </a:t>
            </a:r>
            <a:r>
              <a:rPr lang="en-US" b="0" i="0" dirty="0">
                <a:effectLst/>
                <a:latin typeface="-apple-system"/>
              </a:rPr>
              <a:t>is a contract”.</a:t>
            </a:r>
          </a:p>
          <a:p>
            <a:endParaRPr lang="en-IN" dirty="0"/>
          </a:p>
        </p:txBody>
      </p:sp>
    </p:spTree>
    <p:extLst>
      <p:ext uri="{BB962C8B-B14F-4D97-AF65-F5344CB8AC3E}">
        <p14:creationId xmlns:p14="http://schemas.microsoft.com/office/powerpoint/2010/main" val="271888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21F77-455A-919E-3899-BDDAD15ABC80}"/>
              </a:ext>
            </a:extLst>
          </p:cNvPr>
          <p:cNvSpPr>
            <a:spLocks noGrp="1"/>
          </p:cNvSpPr>
          <p:nvPr>
            <p:ph type="title"/>
          </p:nvPr>
        </p:nvSpPr>
        <p:spPr/>
        <p:txBody>
          <a:bodyPr/>
          <a:lstStyle/>
          <a:p>
            <a:pPr algn="ctr"/>
            <a:r>
              <a:rPr lang="en-IN" b="1" dirty="0"/>
              <a:t>Definitions</a:t>
            </a:r>
          </a:p>
        </p:txBody>
      </p:sp>
      <p:sp>
        <p:nvSpPr>
          <p:cNvPr id="3" name="Content Placeholder 2">
            <a:extLst>
              <a:ext uri="{FF2B5EF4-FFF2-40B4-BE49-F238E27FC236}">
                <a16:creationId xmlns:a16="http://schemas.microsoft.com/office/drawing/2014/main" id="{313FA286-2853-4147-6F77-BE48BFB5A29E}"/>
              </a:ext>
            </a:extLst>
          </p:cNvPr>
          <p:cNvSpPr>
            <a:spLocks noGrp="1"/>
          </p:cNvSpPr>
          <p:nvPr>
            <p:ph idx="1"/>
          </p:nvPr>
        </p:nvSpPr>
        <p:spPr/>
        <p:txBody>
          <a:bodyPr>
            <a:normAutofit fontScale="92500" lnSpcReduction="20000"/>
          </a:bodyPr>
          <a:lstStyle/>
          <a:p>
            <a:pPr algn="just"/>
            <a:r>
              <a:rPr lang="en-US" b="0" i="0" dirty="0">
                <a:effectLst/>
                <a:latin typeface="-apple-system"/>
              </a:rPr>
              <a:t>The term Contract has been defined by Section 2(h) of the Indian Contract Act, 1872. It provides that, “An agreement enforceable by law is a contract.”</a:t>
            </a:r>
          </a:p>
          <a:p>
            <a:pPr algn="just"/>
            <a:r>
              <a:rPr lang="en-US" b="0" i="0" dirty="0">
                <a:effectLst/>
                <a:latin typeface="-apple-system"/>
              </a:rPr>
              <a:t>According to Section 2(e) of the Indian Contract Act, 1872, “Every promise and every set of promises forming the consideration for each other is an agreement.”</a:t>
            </a:r>
          </a:p>
          <a:p>
            <a:pPr algn="just"/>
            <a:r>
              <a:rPr lang="en-US" b="0" i="0" dirty="0">
                <a:effectLst/>
                <a:latin typeface="-apple-system"/>
              </a:rPr>
              <a:t>All agreements are not enforceable by law, therefore all agreements aren’t contracts. Only those agreements which satisfy the essentials mentioned in Section 10 of the Indian Contract Act, 1872, can be called as contracts.</a:t>
            </a:r>
          </a:p>
          <a:p>
            <a:pPr algn="just"/>
            <a:r>
              <a:rPr lang="en-US" b="0" i="0" dirty="0">
                <a:effectLst/>
                <a:latin typeface="-apple-system"/>
              </a:rPr>
              <a:t>According to Section 10, “All agreements are contracts if they are made by the free consent of parties, competent to contract, for a lawful consideration and with a lawful object and are not hereby expressly declared to be void.”</a:t>
            </a:r>
          </a:p>
          <a:p>
            <a:endParaRPr lang="en-IN" dirty="0"/>
          </a:p>
        </p:txBody>
      </p:sp>
    </p:spTree>
    <p:extLst>
      <p:ext uri="{BB962C8B-B14F-4D97-AF65-F5344CB8AC3E}">
        <p14:creationId xmlns:p14="http://schemas.microsoft.com/office/powerpoint/2010/main" val="2918618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6DB6E-C75B-D209-76AF-3A8A175FFC44}"/>
              </a:ext>
            </a:extLst>
          </p:cNvPr>
          <p:cNvSpPr>
            <a:spLocks noGrp="1"/>
          </p:cNvSpPr>
          <p:nvPr>
            <p:ph type="title"/>
          </p:nvPr>
        </p:nvSpPr>
        <p:spPr/>
        <p:txBody>
          <a:bodyPr/>
          <a:lstStyle/>
          <a:p>
            <a:pPr algn="ctr"/>
            <a:r>
              <a:rPr lang="en-IN" b="1" dirty="0"/>
              <a:t>Essential Elements of Contract</a:t>
            </a:r>
          </a:p>
        </p:txBody>
      </p:sp>
      <p:sp>
        <p:nvSpPr>
          <p:cNvPr id="3" name="Content Placeholder 2">
            <a:extLst>
              <a:ext uri="{FF2B5EF4-FFF2-40B4-BE49-F238E27FC236}">
                <a16:creationId xmlns:a16="http://schemas.microsoft.com/office/drawing/2014/main" id="{4057FB52-ED0C-4589-AF78-09368CAA43F5}"/>
              </a:ext>
            </a:extLst>
          </p:cNvPr>
          <p:cNvSpPr>
            <a:spLocks noGrp="1"/>
          </p:cNvSpPr>
          <p:nvPr>
            <p:ph idx="1"/>
          </p:nvPr>
        </p:nvSpPr>
        <p:spPr/>
        <p:txBody>
          <a:bodyPr>
            <a:normAutofit fontScale="92500" lnSpcReduction="20000"/>
          </a:bodyPr>
          <a:lstStyle/>
          <a:p>
            <a:pPr algn="just"/>
            <a:endParaRPr lang="en-US" dirty="0"/>
          </a:p>
          <a:p>
            <a:pPr algn="just"/>
            <a:r>
              <a:rPr lang="en-US" b="1" dirty="0"/>
              <a:t>1. Agreement </a:t>
            </a:r>
            <a:r>
              <a:rPr lang="en-US" dirty="0"/>
              <a:t>- </a:t>
            </a:r>
            <a:r>
              <a:rPr lang="en-US" b="1" dirty="0"/>
              <a:t>Offer and Acceptance.  </a:t>
            </a:r>
            <a:r>
              <a:rPr lang="en-US" dirty="0"/>
              <a:t>In order to create a valid contract, there must be a ‘lawful offer’ by one party and ‘lawful acceptance' of the same by the other party. The adjective lawful means offer and its acceptance must confirm to the rules laid down in the Indian contract act regarding valid offer and acceptance and its communication.</a:t>
            </a:r>
          </a:p>
          <a:p>
            <a:pPr algn="just"/>
            <a:r>
              <a:rPr lang="en-US" b="1" dirty="0"/>
              <a:t>2. Legal purpose- </a:t>
            </a:r>
            <a:r>
              <a:rPr lang="en-US" dirty="0"/>
              <a:t>In case, there is no such intention on the part of parties, there is no contract. Agreements of social or domestic nature do not contemplate legal relations. </a:t>
            </a:r>
            <a:r>
              <a:rPr lang="en-US" b="1" dirty="0"/>
              <a:t>Case:- Balfour vs. Balfour(1919)</a:t>
            </a:r>
          </a:p>
          <a:p>
            <a:pPr algn="just"/>
            <a:r>
              <a:rPr lang="en-US" b="1" dirty="0"/>
              <a:t>3. Lawful consideration:</a:t>
            </a:r>
            <a:r>
              <a:rPr lang="en-US" dirty="0"/>
              <a:t> Consideration has been defined in various ways.</a:t>
            </a:r>
          </a:p>
          <a:p>
            <a:pPr lvl="1" algn="just"/>
            <a:r>
              <a:rPr lang="en-US" dirty="0"/>
              <a:t>Consideration is the price for which the promise of another is brought. </a:t>
            </a:r>
          </a:p>
          <a:p>
            <a:pPr lvl="1" algn="just"/>
            <a:r>
              <a:rPr lang="en-US" dirty="0"/>
              <a:t>Consideration is known as quid pro-que or something in return.</a:t>
            </a:r>
          </a:p>
          <a:p>
            <a:pPr lvl="1" algn="just"/>
            <a:r>
              <a:rPr lang="en-US" dirty="0"/>
              <a:t>Consideration is an essential element in a contract.</a:t>
            </a:r>
          </a:p>
        </p:txBody>
      </p:sp>
    </p:spTree>
    <p:extLst>
      <p:ext uri="{BB962C8B-B14F-4D97-AF65-F5344CB8AC3E}">
        <p14:creationId xmlns:p14="http://schemas.microsoft.com/office/powerpoint/2010/main" val="2813385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C3D5F-44AC-3833-4340-2A5C0FB8A61E}"/>
              </a:ext>
            </a:extLst>
          </p:cNvPr>
          <p:cNvSpPr>
            <a:spLocks noGrp="1"/>
          </p:cNvSpPr>
          <p:nvPr>
            <p:ph type="title"/>
          </p:nvPr>
        </p:nvSpPr>
        <p:spPr/>
        <p:txBody>
          <a:bodyPr/>
          <a:lstStyle/>
          <a:p>
            <a:r>
              <a:rPr lang="en-IN" b="1" dirty="0"/>
              <a:t>Essential Elements of Contract</a:t>
            </a:r>
            <a:endParaRPr lang="en-IN" dirty="0"/>
          </a:p>
        </p:txBody>
      </p:sp>
      <p:sp>
        <p:nvSpPr>
          <p:cNvPr id="3" name="Content Placeholder 2">
            <a:extLst>
              <a:ext uri="{FF2B5EF4-FFF2-40B4-BE49-F238E27FC236}">
                <a16:creationId xmlns:a16="http://schemas.microsoft.com/office/drawing/2014/main" id="{8B09B285-F793-EFDD-6A74-8A4B625056B6}"/>
              </a:ext>
            </a:extLst>
          </p:cNvPr>
          <p:cNvSpPr>
            <a:spLocks noGrp="1"/>
          </p:cNvSpPr>
          <p:nvPr>
            <p:ph idx="1"/>
          </p:nvPr>
        </p:nvSpPr>
        <p:spPr/>
        <p:txBody>
          <a:bodyPr>
            <a:normAutofit/>
          </a:bodyPr>
          <a:lstStyle/>
          <a:p>
            <a:pPr algn="just"/>
            <a:r>
              <a:rPr lang="en-US" b="1" dirty="0"/>
              <a:t>4. Capacity to contract: </a:t>
            </a:r>
            <a:r>
              <a:rPr lang="en-US" dirty="0"/>
              <a:t>The parties to an agreement must be competent to contract. If either of the parties does not have the capacity to contract, the contract is not valid. </a:t>
            </a:r>
          </a:p>
          <a:p>
            <a:pPr algn="just"/>
            <a:r>
              <a:rPr lang="en-US" dirty="0"/>
              <a:t>According to sec 11, the following persons are incompetents to contract. </a:t>
            </a:r>
          </a:p>
          <a:p>
            <a:pPr lvl="1" algn="just"/>
            <a:r>
              <a:rPr lang="en-US" dirty="0"/>
              <a:t>Minors</a:t>
            </a:r>
          </a:p>
          <a:p>
            <a:pPr lvl="1" algn="just"/>
            <a:r>
              <a:rPr lang="en-US" dirty="0"/>
              <a:t>Persons of unsound mind, and </a:t>
            </a:r>
          </a:p>
          <a:p>
            <a:pPr lvl="1" algn="just"/>
            <a:r>
              <a:rPr lang="en-US" dirty="0"/>
              <a:t>Persons disqualified by law to which they are subject.</a:t>
            </a:r>
          </a:p>
          <a:p>
            <a:pPr algn="just"/>
            <a:endParaRPr lang="en-IN" dirty="0"/>
          </a:p>
        </p:txBody>
      </p:sp>
    </p:spTree>
    <p:extLst>
      <p:ext uri="{BB962C8B-B14F-4D97-AF65-F5344CB8AC3E}">
        <p14:creationId xmlns:p14="http://schemas.microsoft.com/office/powerpoint/2010/main" val="2004313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DB655-9DF0-054A-01EE-257F521B3ADA}"/>
              </a:ext>
            </a:extLst>
          </p:cNvPr>
          <p:cNvSpPr>
            <a:spLocks noGrp="1"/>
          </p:cNvSpPr>
          <p:nvPr>
            <p:ph type="title"/>
          </p:nvPr>
        </p:nvSpPr>
        <p:spPr/>
        <p:txBody>
          <a:bodyPr/>
          <a:lstStyle/>
          <a:p>
            <a:pPr algn="ctr"/>
            <a:r>
              <a:rPr lang="en-IN" b="1" dirty="0"/>
              <a:t>Essential Elements of Contract</a:t>
            </a:r>
            <a:endParaRPr lang="en-IN" dirty="0"/>
          </a:p>
        </p:txBody>
      </p:sp>
      <p:sp>
        <p:nvSpPr>
          <p:cNvPr id="3" name="Content Placeholder 2">
            <a:extLst>
              <a:ext uri="{FF2B5EF4-FFF2-40B4-BE49-F238E27FC236}">
                <a16:creationId xmlns:a16="http://schemas.microsoft.com/office/drawing/2014/main" id="{5DBA911A-F35D-7348-34BC-E025F0F9FC18}"/>
              </a:ext>
            </a:extLst>
          </p:cNvPr>
          <p:cNvSpPr>
            <a:spLocks noGrp="1"/>
          </p:cNvSpPr>
          <p:nvPr>
            <p:ph idx="1"/>
          </p:nvPr>
        </p:nvSpPr>
        <p:spPr/>
        <p:txBody>
          <a:bodyPr>
            <a:normAutofit lnSpcReduction="10000"/>
          </a:bodyPr>
          <a:lstStyle/>
          <a:p>
            <a:pPr algn="just"/>
            <a:r>
              <a:rPr lang="en-US" b="1" dirty="0"/>
              <a:t>5</a:t>
            </a:r>
            <a:r>
              <a:rPr lang="en-US" b="1" i="1" dirty="0"/>
              <a:t>. </a:t>
            </a:r>
            <a:r>
              <a:rPr lang="en-US" b="1" dirty="0"/>
              <a:t>Consent to contract </a:t>
            </a:r>
            <a:r>
              <a:rPr lang="en-US" dirty="0"/>
              <a:t>: Consent means the parties must have agreed upon the same thing in the same sense. </a:t>
            </a:r>
          </a:p>
          <a:p>
            <a:pPr algn="just"/>
            <a:r>
              <a:rPr lang="en-US" dirty="0"/>
              <a:t>According to sec 13 two or more person are said to consent when they agree upon the same thing in the same sense. This is called consensus ad idem in English law. </a:t>
            </a:r>
          </a:p>
          <a:p>
            <a:pPr algn="just"/>
            <a:r>
              <a:rPr lang="en-US" dirty="0"/>
              <a:t>According to sec 14 consent is said to be free when it is not caused by </a:t>
            </a:r>
          </a:p>
          <a:p>
            <a:pPr lvl="1" algn="just"/>
            <a:r>
              <a:rPr lang="en-US" dirty="0"/>
              <a:t>Coercion </a:t>
            </a:r>
          </a:p>
          <a:p>
            <a:pPr lvl="1" algn="just"/>
            <a:r>
              <a:rPr lang="en-US" dirty="0"/>
              <a:t>Undue influence </a:t>
            </a:r>
          </a:p>
          <a:p>
            <a:pPr lvl="1" algn="just"/>
            <a:r>
              <a:rPr lang="en-US" dirty="0"/>
              <a:t>Fraud,</a:t>
            </a:r>
          </a:p>
          <a:p>
            <a:pPr lvl="1" algn="just"/>
            <a:r>
              <a:rPr lang="en-US" dirty="0"/>
              <a:t>Miss-representation, </a:t>
            </a:r>
          </a:p>
          <a:p>
            <a:pPr lvl="1" algn="just"/>
            <a:r>
              <a:rPr lang="en-US" dirty="0"/>
              <a:t>Mistake</a:t>
            </a:r>
          </a:p>
          <a:p>
            <a:endParaRPr lang="en-IN" dirty="0"/>
          </a:p>
        </p:txBody>
      </p:sp>
    </p:spTree>
    <p:extLst>
      <p:ext uri="{BB962C8B-B14F-4D97-AF65-F5344CB8AC3E}">
        <p14:creationId xmlns:p14="http://schemas.microsoft.com/office/powerpoint/2010/main" val="70784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8EA77-2419-7E19-57CF-CA1C543EC75C}"/>
              </a:ext>
            </a:extLst>
          </p:cNvPr>
          <p:cNvSpPr>
            <a:spLocks noGrp="1"/>
          </p:cNvSpPr>
          <p:nvPr>
            <p:ph type="title"/>
          </p:nvPr>
        </p:nvSpPr>
        <p:spPr/>
        <p:txBody>
          <a:bodyPr/>
          <a:lstStyle/>
          <a:p>
            <a:pPr algn="ctr"/>
            <a:r>
              <a:rPr lang="en-IN" b="1" dirty="0"/>
              <a:t>Essential Elements of Contract</a:t>
            </a:r>
            <a:endParaRPr lang="en-IN" dirty="0"/>
          </a:p>
        </p:txBody>
      </p:sp>
      <p:sp>
        <p:nvSpPr>
          <p:cNvPr id="3" name="Content Placeholder 2">
            <a:extLst>
              <a:ext uri="{FF2B5EF4-FFF2-40B4-BE49-F238E27FC236}">
                <a16:creationId xmlns:a16="http://schemas.microsoft.com/office/drawing/2014/main" id="{1D52633A-A9C9-808F-D421-DBCFC1BF231C}"/>
              </a:ext>
            </a:extLst>
          </p:cNvPr>
          <p:cNvSpPr>
            <a:spLocks noGrp="1"/>
          </p:cNvSpPr>
          <p:nvPr>
            <p:ph idx="1"/>
          </p:nvPr>
        </p:nvSpPr>
        <p:spPr/>
        <p:txBody>
          <a:bodyPr/>
          <a:lstStyle/>
          <a:p>
            <a:pPr algn="just"/>
            <a:r>
              <a:rPr lang="en-US" b="1" dirty="0"/>
              <a:t>6. Lawful object: </a:t>
            </a:r>
            <a:r>
              <a:rPr lang="en-US" dirty="0"/>
              <a:t>The object of an agreement must be lawful. Object has nothing to do with consideration. It means the purpose or design of the contract. </a:t>
            </a:r>
          </a:p>
          <a:p>
            <a:pPr algn="just"/>
            <a:r>
              <a:rPr lang="en-US" dirty="0"/>
              <a:t>The object is said to be unlawful if- </a:t>
            </a:r>
          </a:p>
          <a:p>
            <a:pPr lvl="1" algn="just"/>
            <a:r>
              <a:rPr lang="en-US" dirty="0"/>
              <a:t>It is forbidden by law </a:t>
            </a:r>
          </a:p>
          <a:p>
            <a:pPr lvl="1" algn="just"/>
            <a:r>
              <a:rPr lang="en-US" dirty="0"/>
              <a:t>It is </a:t>
            </a:r>
            <a:r>
              <a:rPr lang="en-US" b="0" i="0" dirty="0">
                <a:solidFill>
                  <a:srgbClr val="000000"/>
                </a:solidFill>
                <a:effectLst/>
                <a:latin typeface="Source Sans Pro" panose="020B0503030403020204" pitchFamily="34" charset="0"/>
              </a:rPr>
              <a:t>of such nature that permitted it would defeat the provisions of any law </a:t>
            </a:r>
          </a:p>
          <a:p>
            <a:pPr lvl="1" algn="just"/>
            <a:r>
              <a:rPr lang="en-US" b="0" i="0" dirty="0">
                <a:solidFill>
                  <a:srgbClr val="000000"/>
                </a:solidFill>
                <a:effectLst/>
                <a:latin typeface="Source Sans Pro" panose="020B0503030403020204" pitchFamily="34" charset="0"/>
              </a:rPr>
              <a:t>It is fraudulent </a:t>
            </a:r>
          </a:p>
          <a:p>
            <a:pPr lvl="1" algn="just"/>
            <a:r>
              <a:rPr lang="en-US" b="0" i="0" dirty="0">
                <a:solidFill>
                  <a:srgbClr val="000000"/>
                </a:solidFill>
                <a:effectLst/>
                <a:latin typeface="Source Sans Pro" panose="020B0503030403020204" pitchFamily="34" charset="0"/>
              </a:rPr>
              <a:t>It involves an injury to the person or property of any other </a:t>
            </a:r>
          </a:p>
          <a:p>
            <a:pPr lvl="1" algn="just"/>
            <a:r>
              <a:rPr lang="en-US" b="0" i="0" dirty="0">
                <a:solidFill>
                  <a:srgbClr val="000000"/>
                </a:solidFill>
                <a:effectLst/>
                <a:latin typeface="Source Sans Pro" panose="020B0503030403020204" pitchFamily="34" charset="0"/>
              </a:rPr>
              <a:t>The court regards it as immoral or opposed to public policy</a:t>
            </a:r>
            <a:endParaRPr lang="en-IN" dirty="0"/>
          </a:p>
          <a:p>
            <a:endParaRPr lang="en-IN" dirty="0"/>
          </a:p>
        </p:txBody>
      </p:sp>
    </p:spTree>
    <p:extLst>
      <p:ext uri="{BB962C8B-B14F-4D97-AF65-F5344CB8AC3E}">
        <p14:creationId xmlns:p14="http://schemas.microsoft.com/office/powerpoint/2010/main" val="65044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35D3D-7021-7143-9749-4EFF7A5055DF}"/>
              </a:ext>
            </a:extLst>
          </p:cNvPr>
          <p:cNvSpPr>
            <a:spLocks noGrp="1"/>
          </p:cNvSpPr>
          <p:nvPr>
            <p:ph type="title"/>
          </p:nvPr>
        </p:nvSpPr>
        <p:spPr/>
        <p:txBody>
          <a:bodyPr/>
          <a:lstStyle/>
          <a:p>
            <a:pPr algn="ctr"/>
            <a:r>
              <a:rPr lang="en-IN" b="1" dirty="0"/>
              <a:t>Essential Elements of Contract</a:t>
            </a:r>
            <a:endParaRPr lang="en-IN" dirty="0"/>
          </a:p>
        </p:txBody>
      </p:sp>
      <p:sp>
        <p:nvSpPr>
          <p:cNvPr id="3" name="Content Placeholder 2">
            <a:extLst>
              <a:ext uri="{FF2B5EF4-FFF2-40B4-BE49-F238E27FC236}">
                <a16:creationId xmlns:a16="http://schemas.microsoft.com/office/drawing/2014/main" id="{00AE7668-C522-5CD0-F11F-C9471BED33BA}"/>
              </a:ext>
            </a:extLst>
          </p:cNvPr>
          <p:cNvSpPr>
            <a:spLocks noGrp="1"/>
          </p:cNvSpPr>
          <p:nvPr>
            <p:ph idx="1"/>
          </p:nvPr>
        </p:nvSpPr>
        <p:spPr/>
        <p:txBody>
          <a:bodyPr>
            <a:normAutofit fontScale="92500" lnSpcReduction="20000"/>
          </a:bodyPr>
          <a:lstStyle/>
          <a:p>
            <a:pPr algn="just"/>
            <a:r>
              <a:rPr lang="en-US" b="1" dirty="0"/>
              <a:t>7. Certainty :  </a:t>
            </a:r>
            <a:r>
              <a:rPr lang="en-US" dirty="0"/>
              <a:t>According to Section 29, “agreement the meaning of which is not Certain or capable of being made certain are void.”  </a:t>
            </a:r>
          </a:p>
          <a:p>
            <a:pPr lvl="1" algn="just"/>
            <a:r>
              <a:rPr lang="en-US" dirty="0"/>
              <a:t>For e.g.: A agree to sell to B a 100 ton of oil, there is nothing to show what kind of oil intended, the agreement is void due to the absence of certainty. </a:t>
            </a:r>
          </a:p>
          <a:p>
            <a:pPr lvl="1" algn="just"/>
            <a:r>
              <a:rPr lang="en-US" dirty="0"/>
              <a:t>But if A is dealer of coconut oil only agree to sell B,100 ton of oil, the nature of A’s trade is sufficient to show the kind of oil, and this will be a valid contract.</a:t>
            </a:r>
          </a:p>
          <a:p>
            <a:pPr algn="just"/>
            <a:r>
              <a:rPr lang="en-US" b="1" dirty="0"/>
              <a:t>8. Possibility of performance : </a:t>
            </a:r>
            <a:r>
              <a:rPr lang="en-US" dirty="0"/>
              <a:t>Condition for a contract should be capable for performance .If the act is impossible in itself, physically or legally, if cannot be enforced at law.</a:t>
            </a:r>
          </a:p>
          <a:p>
            <a:pPr lvl="1" algn="just"/>
            <a:r>
              <a:rPr lang="en-US" dirty="0"/>
              <a:t>For example: If A and B makes an agreement that if B encloses a space with the help of two straight lines then A will pay him Rs. 1000 otherwise B will be liable for paying Rs. 500 to A. </a:t>
            </a:r>
          </a:p>
          <a:p>
            <a:pPr lvl="1" algn="just"/>
            <a:r>
              <a:rPr lang="en-US" dirty="0"/>
              <a:t>RESULT: This is an impossible work. Two straight lines can not enclose a space , hence contract is not valid.</a:t>
            </a:r>
          </a:p>
        </p:txBody>
      </p:sp>
    </p:spTree>
    <p:extLst>
      <p:ext uri="{BB962C8B-B14F-4D97-AF65-F5344CB8AC3E}">
        <p14:creationId xmlns:p14="http://schemas.microsoft.com/office/powerpoint/2010/main" val="3589056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D9C32-1EDC-442B-7157-65A392E85F95}"/>
              </a:ext>
            </a:extLst>
          </p:cNvPr>
          <p:cNvSpPr>
            <a:spLocks noGrp="1"/>
          </p:cNvSpPr>
          <p:nvPr>
            <p:ph type="title"/>
          </p:nvPr>
        </p:nvSpPr>
        <p:spPr/>
        <p:txBody>
          <a:bodyPr/>
          <a:lstStyle/>
          <a:p>
            <a:pPr algn="ctr"/>
            <a:r>
              <a:rPr lang="en-IN" b="1" dirty="0"/>
              <a:t>Essential Elements of Contract</a:t>
            </a:r>
            <a:endParaRPr lang="en-IN" dirty="0"/>
          </a:p>
        </p:txBody>
      </p:sp>
      <p:sp>
        <p:nvSpPr>
          <p:cNvPr id="3" name="Content Placeholder 2">
            <a:extLst>
              <a:ext uri="{FF2B5EF4-FFF2-40B4-BE49-F238E27FC236}">
                <a16:creationId xmlns:a16="http://schemas.microsoft.com/office/drawing/2014/main" id="{706C5ADA-6BBC-5C20-EB0C-4683FA3BA45C}"/>
              </a:ext>
            </a:extLst>
          </p:cNvPr>
          <p:cNvSpPr>
            <a:spLocks noGrp="1"/>
          </p:cNvSpPr>
          <p:nvPr>
            <p:ph idx="1"/>
          </p:nvPr>
        </p:nvSpPr>
        <p:spPr/>
        <p:txBody>
          <a:bodyPr>
            <a:normAutofit fontScale="85000" lnSpcReduction="20000"/>
          </a:bodyPr>
          <a:lstStyle/>
          <a:p>
            <a:pPr algn="just"/>
            <a:r>
              <a:rPr lang="en-US" b="1" dirty="0"/>
              <a:t>9. Not Declared to be void or Illegal. </a:t>
            </a:r>
            <a:r>
              <a:rPr lang="en-US" dirty="0"/>
              <a:t>The agreement though satisfying all the conditions for a valid contract must not have been expressly declared void by any law in force in the country.</a:t>
            </a:r>
          </a:p>
          <a:p>
            <a:pPr algn="just"/>
            <a:r>
              <a:rPr lang="en-US" dirty="0"/>
              <a:t>Agreements mentioned in Section 24 to 30 of the Act have been expressly declared to be void. </a:t>
            </a:r>
          </a:p>
          <a:p>
            <a:pPr lvl="1" algn="just"/>
            <a:r>
              <a:rPr lang="en-US" dirty="0"/>
              <a:t>For example - agreements in restraint of trade, marriage, legal proceedings etc. That is : If A is not willing to marry with B, law can not enforce him/her.</a:t>
            </a:r>
          </a:p>
          <a:p>
            <a:pPr algn="just"/>
            <a:r>
              <a:rPr lang="en-US" b="1" dirty="0"/>
              <a:t>10. Legal Formalities</a:t>
            </a:r>
            <a:r>
              <a:rPr lang="en-US" dirty="0"/>
              <a:t>. An oral Contract is a perfectly valid contract, expect in those cases where writing, registration etc. is required by some statute. </a:t>
            </a:r>
          </a:p>
          <a:p>
            <a:pPr algn="just"/>
            <a:r>
              <a:rPr lang="en-US" dirty="0"/>
              <a:t>In India writing is required in cases of sale, mortgage, lease and gift of immovable property, negotiable instruments; memorandum and articles of association of a company, etc. Registration is required in cases of documents coming within the scope of section 17 of the Registration Act. All the elements mentioned above must be in order to make a valid contract. If any one of them is absent the agreement does not become a contract.</a:t>
            </a:r>
            <a:endParaRPr lang="en-IN" dirty="0"/>
          </a:p>
          <a:p>
            <a:endParaRPr lang="en-IN" dirty="0"/>
          </a:p>
        </p:txBody>
      </p:sp>
    </p:spTree>
    <p:extLst>
      <p:ext uri="{BB962C8B-B14F-4D97-AF65-F5344CB8AC3E}">
        <p14:creationId xmlns:p14="http://schemas.microsoft.com/office/powerpoint/2010/main" val="14230294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1797</Words>
  <Application>Microsoft Office PowerPoint</Application>
  <PresentationFormat>Widescreen</PresentationFormat>
  <Paragraphs>83</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-apple-system</vt:lpstr>
      <vt:lpstr>Arial</vt:lpstr>
      <vt:lpstr>Calibri</vt:lpstr>
      <vt:lpstr>Calibri Light</vt:lpstr>
      <vt:lpstr>Söhne</vt:lpstr>
      <vt:lpstr>Source Sans Pro</vt:lpstr>
      <vt:lpstr>Office Theme</vt:lpstr>
      <vt:lpstr>Introduction to Contract</vt:lpstr>
      <vt:lpstr>Definitions</vt:lpstr>
      <vt:lpstr>Definitions</vt:lpstr>
      <vt:lpstr>Essential Elements of Contract</vt:lpstr>
      <vt:lpstr>Essential Elements of Contract</vt:lpstr>
      <vt:lpstr>Essential Elements of Contract</vt:lpstr>
      <vt:lpstr>Essential Elements of Contract</vt:lpstr>
      <vt:lpstr>Essential Elements of Contract</vt:lpstr>
      <vt:lpstr>Essential Elements of Contract</vt:lpstr>
      <vt:lpstr>Intention to create a legal obligation</vt:lpstr>
      <vt:lpstr>Intention to create a legal obligation</vt:lpstr>
      <vt:lpstr>Intention to create a legal obligation</vt:lpstr>
      <vt:lpstr>Intention to create a legal obligation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Contract</dc:title>
  <dc:creator>Pramod Kumar</dc:creator>
  <cp:lastModifiedBy>Pramod Kumar</cp:lastModifiedBy>
  <cp:revision>1</cp:revision>
  <dcterms:created xsi:type="dcterms:W3CDTF">2023-07-19T02:10:45Z</dcterms:created>
  <dcterms:modified xsi:type="dcterms:W3CDTF">2023-09-22T12:18:50Z</dcterms:modified>
</cp:coreProperties>
</file>