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5" r:id="rId1"/>
  </p:sldMasterIdLst>
  <p:notesMasterIdLst>
    <p:notesMasterId r:id="rId11"/>
  </p:notesMasterIdLst>
  <p:handoutMasterIdLst>
    <p:handoutMasterId r:id="rId12"/>
  </p:handoutMasterIdLst>
  <p:sldIdLst>
    <p:sldId id="2604" r:id="rId2"/>
    <p:sldId id="2565" r:id="rId3"/>
    <p:sldId id="2597" r:id="rId4"/>
    <p:sldId id="2598" r:id="rId5"/>
    <p:sldId id="2599" r:id="rId6"/>
    <p:sldId id="2600" r:id="rId7"/>
    <p:sldId id="2601" r:id="rId8"/>
    <p:sldId id="2602" r:id="rId9"/>
    <p:sldId id="260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F454979-7413-4B0A-AA04-3F9E2C2615E1}">
          <p14:sldIdLst>
            <p14:sldId id="2604"/>
          </p14:sldIdLst>
        </p14:section>
        <p14:section name="Untitled Section" id="{36A46567-ECDA-4A24-851D-367A4036EFEF}">
          <p14:sldIdLst>
            <p14:sldId id="2565"/>
            <p14:sldId id="2597"/>
            <p14:sldId id="2598"/>
            <p14:sldId id="2599"/>
            <p14:sldId id="2600"/>
            <p14:sldId id="2601"/>
            <p14:sldId id="2602"/>
            <p14:sldId id="2603"/>
          </p14:sldIdLst>
        </p14:section>
      </p14:sectionLst>
    </p:ext>
    <p:ext uri="{EFAFB233-063F-42B5-8137-9DF3F51BA10A}">
      <p15:sldGuideLst xmlns:p15="http://schemas.microsoft.com/office/powerpoint/2012/main" xmlns="">
        <p15:guide id="2" pos="3840" userDrawn="1">
          <p15:clr>
            <a:srgbClr val="A4A3A4"/>
          </p15:clr>
        </p15:guide>
        <p15:guide id="3" orient="horz" pos="216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AAB0"/>
    <a:srgbClr val="3B7579"/>
    <a:srgbClr val="AAD3D6"/>
    <a:srgbClr val="418287"/>
    <a:srgbClr val="DFE3E9"/>
    <a:srgbClr val="1F1F26"/>
    <a:srgbClr val="D6DBE2"/>
    <a:srgbClr val="CCD2DA"/>
    <a:srgbClr val="BBC3CD"/>
    <a:srgbClr val="D3D8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5280" autoAdjust="0"/>
  </p:normalViewPr>
  <p:slideViewPr>
    <p:cSldViewPr snapToGrid="0" snapToObjects="1" showGuides="1">
      <p:cViewPr>
        <p:scale>
          <a:sx n="98" d="100"/>
          <a:sy n="98" d="100"/>
        </p:scale>
        <p:origin x="336" y="-72"/>
      </p:cViewPr>
      <p:guideLst>
        <p:guide orient="horz" pos="2160"/>
        <p:guide pos="3840"/>
      </p:guideLst>
    </p:cSldViewPr>
  </p:slideViewPr>
  <p:outlineViewPr>
    <p:cViewPr>
      <p:scale>
        <a:sx n="33" d="100"/>
        <a:sy n="33" d="100"/>
      </p:scale>
      <p:origin x="0" y="-44142"/>
    </p:cViewPr>
  </p:outlineViewPr>
  <p:notesTextViewPr>
    <p:cViewPr>
      <p:scale>
        <a:sx n="1" d="1"/>
        <a:sy n="1" d="1"/>
      </p:scale>
      <p:origin x="0" y="0"/>
    </p:cViewPr>
  </p:notesTextViewPr>
  <p:sorterViewPr>
    <p:cViewPr>
      <p:scale>
        <a:sx n="66" d="100"/>
        <a:sy n="66" d="100"/>
      </p:scale>
      <p:origin x="0" y="-5136"/>
    </p:cViewPr>
  </p:sorterViewPr>
  <p:notesViewPr>
    <p:cSldViewPr snapToGrid="0" snapToObjects="1">
      <p:cViewPr varScale="1">
        <p:scale>
          <a:sx n="60" d="100"/>
          <a:sy n="60" d="100"/>
        </p:scale>
        <p:origin x="3187"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92018837-64B5-4E20-83A5-89B993CB3C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99C2A4FB-A56B-4413-A08B-0E9894B98B4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48B25D-8766-427E-8C9E-4845048D8DFC}" type="datetimeFigureOut">
              <a:rPr lang="en-US" smtClean="0"/>
              <a:t>1/26/2024</a:t>
            </a:fld>
            <a:endParaRPr lang="en-US" dirty="0"/>
          </a:p>
        </p:txBody>
      </p:sp>
      <p:sp>
        <p:nvSpPr>
          <p:cNvPr id="4" name="Footer Placeholder 3">
            <a:extLst>
              <a:ext uri="{FF2B5EF4-FFF2-40B4-BE49-F238E27FC236}">
                <a16:creationId xmlns:a16="http://schemas.microsoft.com/office/drawing/2014/main" xmlns="" id="{A3977F36-950D-4655-BC4A-F80BE1DBF7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56C246FD-229D-4B04-9855-212AD8D784A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A8A28B-0568-4092-BB1A-13C9B073E3A0}" type="slidenum">
              <a:rPr lang="en-US" smtClean="0"/>
              <a:t>‹#›</a:t>
            </a:fld>
            <a:endParaRPr lang="en-US" dirty="0"/>
          </a:p>
        </p:txBody>
      </p:sp>
    </p:spTree>
    <p:extLst>
      <p:ext uri="{BB962C8B-B14F-4D97-AF65-F5344CB8AC3E}">
        <p14:creationId xmlns:p14="http://schemas.microsoft.com/office/powerpoint/2010/main" val="16405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F439B-391B-4B41-826A-951FCF412C34}" type="datetimeFigureOut">
              <a:rPr lang="en-US" smtClean="0"/>
              <a:t>1/26/2024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FA0038-7055-434C-B6C4-B8C69565C600}" type="slidenum">
              <a:rPr lang="en-US" smtClean="0"/>
              <a:t>‹#›</a:t>
            </a:fld>
            <a:endParaRPr lang="en-US" dirty="0"/>
          </a:p>
        </p:txBody>
      </p:sp>
    </p:spTree>
    <p:extLst>
      <p:ext uri="{BB962C8B-B14F-4D97-AF65-F5344CB8AC3E}">
        <p14:creationId xmlns:p14="http://schemas.microsoft.com/office/powerpoint/2010/main" val="1390864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A1C7ACD9-751B-4090-99BC-BBD1EBC1BE22}" type="datetimeFigureOut">
              <a:rPr lang="en-IN" smtClean="0"/>
              <a:t>26-01-2024</a:t>
            </a:fld>
            <a:endParaRPr lang="en-IN"/>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dirty="0"/>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885D3610-1EE1-4186-9A43-FB4600329EC8}"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7ACD9-751B-4090-99BC-BBD1EBC1BE22}" type="datetimeFigureOut">
              <a:rPr lang="en-IN" smtClean="0"/>
              <a:t>26-01-2024</a:t>
            </a:fld>
            <a:endParaRPr lang="en-IN"/>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D3610-1EE1-4186-9A43-FB4600329EC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C7ACD9-751B-4090-99BC-BBD1EBC1BE22}" type="datetimeFigureOut">
              <a:rPr lang="en-IN" smtClean="0"/>
              <a:t>26-01-2024</a:t>
            </a:fld>
            <a:endParaRPr lang="en-IN"/>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5D3610-1EE1-4186-9A43-FB4600329EC8}"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0"/>
          </p:nvPr>
        </p:nvSpPr>
        <p:spPr>
          <a:xfrm>
            <a:off x="0" y="4288"/>
            <a:ext cx="12192000" cy="4618512"/>
          </a:xfrm>
          <a:solidFill>
            <a:schemeClr val="bg1">
              <a:lumMod val="95000"/>
            </a:schemeClr>
          </a:solidFill>
        </p:spPr>
        <p:txBody>
          <a:bodyPr/>
          <a:lstStyle/>
          <a:p>
            <a:r>
              <a:rPr lang="en-US"/>
              <a:t>Click icon to add picture</a:t>
            </a:r>
            <a:endParaRPr lang="en-US" dirty="0"/>
          </a:p>
        </p:txBody>
      </p:sp>
      <p:sp>
        <p:nvSpPr>
          <p:cNvPr id="2" name="Rectangle 1">
            <a:extLst>
              <a:ext uri="{FF2B5EF4-FFF2-40B4-BE49-F238E27FC236}">
                <a16:creationId xmlns:a16="http://schemas.microsoft.com/office/drawing/2014/main" xmlns="" id="{BB940F57-02B1-4B56-8BA7-24557BFCBB01}"/>
              </a:ext>
            </a:extLst>
          </p:cNvPr>
          <p:cNvSpPr/>
          <p:nvPr userDrawn="1"/>
        </p:nvSpPr>
        <p:spPr>
          <a:xfrm>
            <a:off x="0" y="4622800"/>
            <a:ext cx="12192000" cy="22309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xmlns="" id="{AA99C074-A230-B944-8FEA-870A76765C60}"/>
              </a:ext>
            </a:extLst>
          </p:cNvPr>
          <p:cNvSpPr>
            <a:spLocks noGrp="1"/>
          </p:cNvSpPr>
          <p:nvPr>
            <p:ph type="title" hasCustomPrompt="1"/>
          </p:nvPr>
        </p:nvSpPr>
        <p:spPr>
          <a:xfrm>
            <a:off x="838201" y="5037721"/>
            <a:ext cx="9575801" cy="891250"/>
          </a:xfrm>
        </p:spPr>
        <p:txBody>
          <a:bodyPr anchor="t">
            <a:noAutofit/>
          </a:bodyPr>
          <a:lstStyle>
            <a:lvl1pPr>
              <a:defRPr sz="5000" b="1">
                <a:solidFill>
                  <a:schemeClr val="bg1"/>
                </a:solidFill>
                <a:latin typeface="+mj-lt"/>
              </a:defRPr>
            </a:lvl1pPr>
          </a:lstStyle>
          <a:p>
            <a:r>
              <a:rPr lang="en-US" dirty="0"/>
              <a:t>CLICK TO ADD TITLE</a:t>
            </a:r>
          </a:p>
        </p:txBody>
      </p:sp>
      <p:sp>
        <p:nvSpPr>
          <p:cNvPr id="13" name="Text Placeholder 12">
            <a:extLst>
              <a:ext uri="{FF2B5EF4-FFF2-40B4-BE49-F238E27FC236}">
                <a16:creationId xmlns:a16="http://schemas.microsoft.com/office/drawing/2014/main" xmlns="" id="{1221857D-ECFA-4D4D-91DF-E36500791501}"/>
              </a:ext>
            </a:extLst>
          </p:cNvPr>
          <p:cNvSpPr>
            <a:spLocks noGrp="1"/>
          </p:cNvSpPr>
          <p:nvPr>
            <p:ph type="body" sz="quarter" idx="14" hasCustomPrompt="1"/>
          </p:nvPr>
        </p:nvSpPr>
        <p:spPr>
          <a:xfrm>
            <a:off x="838200" y="6125746"/>
            <a:ext cx="9575800" cy="338549"/>
          </a:xfrm>
        </p:spPr>
        <p:txBody>
          <a:bodyPr>
            <a:normAutofit/>
          </a:bodyPr>
          <a:lstStyle>
            <a:lvl1pPr marL="0" indent="0">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5" name="Shape 62" title="Decorative">
            <a:extLst>
              <a:ext uri="{FF2B5EF4-FFF2-40B4-BE49-F238E27FC236}">
                <a16:creationId xmlns:a16="http://schemas.microsoft.com/office/drawing/2014/main" xmlns="" id="{E1A23DB6-E067-4A30-8C4B-98B452428518}"/>
              </a:ext>
            </a:extLst>
          </p:cNvPr>
          <p:cNvSpPr/>
          <p:nvPr userDrawn="1"/>
        </p:nvSpPr>
        <p:spPr>
          <a:xfrm rot="16200000" flipV="1">
            <a:off x="2079137" y="4855145"/>
            <a:ext cx="0"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399467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Slide with Image">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0"/>
          </p:nvPr>
        </p:nvSpPr>
        <p:spPr>
          <a:xfrm>
            <a:off x="0" y="4288"/>
            <a:ext cx="12192000" cy="6853712"/>
          </a:xfrm>
          <a:solidFill>
            <a:schemeClr val="bg1">
              <a:lumMod val="95000"/>
            </a:schemeClr>
          </a:solidFill>
        </p:spPr>
        <p:txBody>
          <a:bodyPr/>
          <a:lstStyle/>
          <a:p>
            <a:r>
              <a:rPr lang="en-US"/>
              <a:t>Click icon to add picture</a:t>
            </a:r>
            <a:endParaRPr lang="en-US" dirty="0"/>
          </a:p>
        </p:txBody>
      </p:sp>
      <p:sp>
        <p:nvSpPr>
          <p:cNvPr id="6" name="Title 1">
            <a:extLst>
              <a:ext uri="{FF2B5EF4-FFF2-40B4-BE49-F238E27FC236}">
                <a16:creationId xmlns:a16="http://schemas.microsoft.com/office/drawing/2014/main" xmlns="" id="{AA99C074-A230-B944-8FEA-870A76765C60}"/>
              </a:ext>
            </a:extLst>
          </p:cNvPr>
          <p:cNvSpPr>
            <a:spLocks noGrp="1"/>
          </p:cNvSpPr>
          <p:nvPr>
            <p:ph type="title" hasCustomPrompt="1"/>
          </p:nvPr>
        </p:nvSpPr>
        <p:spPr>
          <a:xfrm>
            <a:off x="838201" y="2002421"/>
            <a:ext cx="7252505" cy="891250"/>
          </a:xfrm>
        </p:spPr>
        <p:txBody>
          <a:bodyPr anchor="t">
            <a:noAutofit/>
          </a:bodyPr>
          <a:lstStyle>
            <a:lvl1pPr>
              <a:defRPr sz="5000" b="1">
                <a:solidFill>
                  <a:schemeClr val="bg1"/>
                </a:solidFill>
                <a:latin typeface="+mj-lt"/>
              </a:defRPr>
            </a:lvl1pPr>
          </a:lstStyle>
          <a:p>
            <a:r>
              <a:rPr lang="en-US" dirty="0"/>
              <a:t>THANK YOU</a:t>
            </a:r>
          </a:p>
        </p:txBody>
      </p:sp>
      <p:sp>
        <p:nvSpPr>
          <p:cNvPr id="13" name="Text Placeholder 12">
            <a:extLst>
              <a:ext uri="{FF2B5EF4-FFF2-40B4-BE49-F238E27FC236}">
                <a16:creationId xmlns:a16="http://schemas.microsoft.com/office/drawing/2014/main" xmlns="" id="{1221857D-ECFA-4D4D-91DF-E36500791501}"/>
              </a:ext>
            </a:extLst>
          </p:cNvPr>
          <p:cNvSpPr>
            <a:spLocks noGrp="1"/>
          </p:cNvSpPr>
          <p:nvPr>
            <p:ph type="body" sz="quarter" idx="14" hasCustomPrompt="1"/>
          </p:nvPr>
        </p:nvSpPr>
        <p:spPr>
          <a:xfrm>
            <a:off x="838200" y="3090446"/>
            <a:ext cx="7252504" cy="338549"/>
          </a:xfrm>
        </p:spPr>
        <p:txBody>
          <a:bodyPr>
            <a:normAutofit/>
          </a:bodyPr>
          <a:lstStyle>
            <a:lvl1pPr marL="0" indent="0">
              <a:buNone/>
              <a:defRPr sz="1600" spc="300">
                <a:solidFill>
                  <a:schemeClr val="bg1"/>
                </a:solidFill>
                <a:latin typeface="+mn-lt"/>
                <a:cs typeface="Arial" panose="020B0604020202020204" pitchFamily="34" charset="0"/>
              </a:defRPr>
            </a:lvl1pPr>
          </a:lstStyle>
          <a:p>
            <a:pPr lvl="0"/>
            <a:r>
              <a:rPr lang="en-US" dirty="0"/>
              <a:t>WWW.WEBSITENAME.COM</a:t>
            </a:r>
          </a:p>
        </p:txBody>
      </p:sp>
      <p:sp>
        <p:nvSpPr>
          <p:cNvPr id="5" name="Shape 62" title="Decorative">
            <a:extLst>
              <a:ext uri="{FF2B5EF4-FFF2-40B4-BE49-F238E27FC236}">
                <a16:creationId xmlns:a16="http://schemas.microsoft.com/office/drawing/2014/main" xmlns="" id="{E1A23DB6-E067-4A30-8C4B-98B452428518}"/>
              </a:ext>
            </a:extLst>
          </p:cNvPr>
          <p:cNvSpPr/>
          <p:nvPr userDrawn="1"/>
        </p:nvSpPr>
        <p:spPr>
          <a:xfrm rot="16200000" flipV="1">
            <a:off x="1918497" y="1819846"/>
            <a:ext cx="1"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3604762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Slide with Image">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0"/>
          </p:nvPr>
        </p:nvSpPr>
        <p:spPr>
          <a:xfrm>
            <a:off x="5295899" y="4288"/>
            <a:ext cx="6896100" cy="6853712"/>
          </a:xfrm>
          <a:solidFill>
            <a:schemeClr val="bg1">
              <a:lumMod val="95000"/>
            </a:schemeClr>
          </a:solidFill>
        </p:spPr>
        <p:txBody>
          <a:bodyPr/>
          <a:lstStyle/>
          <a:p>
            <a:r>
              <a:rPr lang="en-US"/>
              <a:t>Click icon to add picture</a:t>
            </a:r>
            <a:endParaRPr lang="en-US" dirty="0"/>
          </a:p>
        </p:txBody>
      </p:sp>
      <p:sp>
        <p:nvSpPr>
          <p:cNvPr id="9" name="Rectangle 8">
            <a:extLst>
              <a:ext uri="{FF2B5EF4-FFF2-40B4-BE49-F238E27FC236}">
                <a16:creationId xmlns:a16="http://schemas.microsoft.com/office/drawing/2014/main" xmlns="" id="{38CBA09E-664D-42AC-81A8-E6756A655750}"/>
              </a:ext>
            </a:extLst>
          </p:cNvPr>
          <p:cNvSpPr/>
          <p:nvPr userDrawn="1"/>
        </p:nvSpPr>
        <p:spPr>
          <a:xfrm>
            <a:off x="2" y="1539435"/>
            <a:ext cx="8866207" cy="5318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title="Decorative"/>
          <p:cNvSpPr/>
          <p:nvPr userDrawn="1"/>
        </p:nvSpPr>
        <p:spPr>
          <a:xfrm>
            <a:off x="1" y="0"/>
            <a:ext cx="5295899" cy="6858000"/>
          </a:xfrm>
          <a:prstGeom prst="rect">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xmlns="" id="{AA99C074-A230-B944-8FEA-870A76765C60}"/>
              </a:ext>
            </a:extLst>
          </p:cNvPr>
          <p:cNvSpPr>
            <a:spLocks noGrp="1"/>
          </p:cNvSpPr>
          <p:nvPr>
            <p:ph type="title" hasCustomPrompt="1"/>
          </p:nvPr>
        </p:nvSpPr>
        <p:spPr>
          <a:xfrm>
            <a:off x="798691" y="2040522"/>
            <a:ext cx="4120444" cy="1818655"/>
          </a:xfrm>
        </p:spPr>
        <p:txBody>
          <a:bodyPr anchor="b">
            <a:noAutofit/>
          </a:bodyPr>
          <a:lstStyle>
            <a:lvl1pPr algn="l">
              <a:defRPr sz="5000" b="1">
                <a:solidFill>
                  <a:schemeClr val="bg1"/>
                </a:solidFill>
                <a:latin typeface="+mj-lt"/>
              </a:defRPr>
            </a:lvl1pPr>
          </a:lstStyle>
          <a:p>
            <a:r>
              <a:rPr lang="en-US" dirty="0"/>
              <a:t>CLICK TO ADD TITLE</a:t>
            </a:r>
          </a:p>
        </p:txBody>
      </p:sp>
      <p:sp>
        <p:nvSpPr>
          <p:cNvPr id="10" name="Text Placeholder 12">
            <a:extLst>
              <a:ext uri="{FF2B5EF4-FFF2-40B4-BE49-F238E27FC236}">
                <a16:creationId xmlns:a16="http://schemas.microsoft.com/office/drawing/2014/main" xmlns="" id="{1221857D-ECFA-4D4D-91DF-E36500791501}"/>
              </a:ext>
            </a:extLst>
          </p:cNvPr>
          <p:cNvSpPr>
            <a:spLocks noGrp="1"/>
          </p:cNvSpPr>
          <p:nvPr>
            <p:ph type="body" sz="quarter" idx="15" hasCustomPrompt="1"/>
          </p:nvPr>
        </p:nvSpPr>
        <p:spPr>
          <a:xfrm>
            <a:off x="798691" y="4031660"/>
            <a:ext cx="4120443" cy="338549"/>
          </a:xfrm>
        </p:spPr>
        <p:txBody>
          <a:bodyPr>
            <a:normAutofit/>
          </a:bodyPr>
          <a:lstStyle>
            <a:lvl1pPr marL="0" indent="0" algn="l">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11" name="Shape 62" title="Decorative">
            <a:extLst>
              <a:ext uri="{FF2B5EF4-FFF2-40B4-BE49-F238E27FC236}">
                <a16:creationId xmlns:a16="http://schemas.microsoft.com/office/drawing/2014/main" xmlns="" id="{E1A23DB6-E067-4A30-8C4B-98B452428518}"/>
              </a:ext>
            </a:extLst>
          </p:cNvPr>
          <p:cNvSpPr/>
          <p:nvPr userDrawn="1"/>
        </p:nvSpPr>
        <p:spPr>
          <a:xfrm rot="16200000" flipV="1">
            <a:off x="1893092" y="2764775"/>
            <a:ext cx="0" cy="2188807"/>
          </a:xfrm>
          <a:prstGeom prst="line">
            <a:avLst/>
          </a:prstGeom>
          <a:ln w="25400">
            <a:solidFill>
              <a:schemeClr val="bg1"/>
            </a:solidFill>
            <a:miter lim="400000"/>
          </a:ln>
        </p:spPr>
        <p:txBody>
          <a:bodyPr lIns="19050" tIns="19050" rIns="19050" bIns="19050" anchor="ctr"/>
          <a:lstStyle/>
          <a:p>
            <a:pPr algn="l">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558850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8"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5"/>
          </p:nvPr>
        </p:nvSpPr>
        <p:spPr>
          <a:xfrm>
            <a:off x="0" y="0"/>
            <a:ext cx="12192000" cy="6853712"/>
          </a:xfrm>
          <a:solidFill>
            <a:schemeClr val="bg1">
              <a:lumMod val="95000"/>
            </a:schemeClr>
          </a:solidFill>
        </p:spPr>
        <p:txBody>
          <a:bodyPr/>
          <a:lstStyle/>
          <a:p>
            <a:r>
              <a:rPr lang="en-US"/>
              <a:t>Click icon to add picture</a:t>
            </a:r>
            <a:endParaRPr lang="en-US" dirty="0"/>
          </a:p>
        </p:txBody>
      </p:sp>
      <p:sp>
        <p:nvSpPr>
          <p:cNvPr id="6" name="Title 1">
            <a:extLst>
              <a:ext uri="{FF2B5EF4-FFF2-40B4-BE49-F238E27FC236}">
                <a16:creationId xmlns:a16="http://schemas.microsoft.com/office/drawing/2014/main" xmlns="" id="{AA99C074-A230-B944-8FEA-870A76765C60}"/>
              </a:ext>
            </a:extLst>
          </p:cNvPr>
          <p:cNvSpPr>
            <a:spLocks noGrp="1"/>
          </p:cNvSpPr>
          <p:nvPr>
            <p:ph type="title" hasCustomPrompt="1"/>
          </p:nvPr>
        </p:nvSpPr>
        <p:spPr>
          <a:xfrm>
            <a:off x="3872091" y="2905535"/>
            <a:ext cx="4120444" cy="891250"/>
          </a:xfrm>
        </p:spPr>
        <p:txBody>
          <a:bodyPr anchor="t">
            <a:noAutofit/>
          </a:bodyPr>
          <a:lstStyle>
            <a:lvl1pPr algn="ctr">
              <a:defRPr sz="5000" b="1">
                <a:solidFill>
                  <a:schemeClr val="bg1"/>
                </a:solidFill>
                <a:latin typeface="+mj-lt"/>
              </a:defRPr>
            </a:lvl1pPr>
          </a:lstStyle>
          <a:p>
            <a:r>
              <a:rPr lang="en-US" dirty="0"/>
              <a:t>THANK YOU</a:t>
            </a:r>
          </a:p>
        </p:txBody>
      </p:sp>
      <p:sp>
        <p:nvSpPr>
          <p:cNvPr id="13" name="Text Placeholder 12">
            <a:extLst>
              <a:ext uri="{FF2B5EF4-FFF2-40B4-BE49-F238E27FC236}">
                <a16:creationId xmlns:a16="http://schemas.microsoft.com/office/drawing/2014/main" xmlns="" id="{1221857D-ECFA-4D4D-91DF-E36500791501}"/>
              </a:ext>
            </a:extLst>
          </p:cNvPr>
          <p:cNvSpPr>
            <a:spLocks noGrp="1"/>
          </p:cNvSpPr>
          <p:nvPr>
            <p:ph type="body" sz="quarter" idx="14" hasCustomPrompt="1"/>
          </p:nvPr>
        </p:nvSpPr>
        <p:spPr>
          <a:xfrm>
            <a:off x="3872091" y="3993560"/>
            <a:ext cx="4120443" cy="338549"/>
          </a:xfrm>
        </p:spPr>
        <p:txBody>
          <a:bodyPr>
            <a:normAutofit/>
          </a:bodyPr>
          <a:lstStyle>
            <a:lvl1pPr marL="0" indent="0" algn="ctr">
              <a:buNone/>
              <a:defRPr sz="1600" spc="300">
                <a:solidFill>
                  <a:schemeClr val="bg1"/>
                </a:solidFill>
                <a:latin typeface="+mn-lt"/>
                <a:cs typeface="Arial" panose="020B0604020202020204" pitchFamily="34" charset="0"/>
              </a:defRPr>
            </a:lvl1pPr>
          </a:lstStyle>
          <a:p>
            <a:pPr lvl="0"/>
            <a:r>
              <a:rPr lang="en-US" dirty="0"/>
              <a:t>WWW.WEBSITENAME.COM</a:t>
            </a:r>
          </a:p>
        </p:txBody>
      </p:sp>
      <p:sp>
        <p:nvSpPr>
          <p:cNvPr id="5" name="Shape 62" title="Decorative">
            <a:extLst>
              <a:ext uri="{FF2B5EF4-FFF2-40B4-BE49-F238E27FC236}">
                <a16:creationId xmlns:a16="http://schemas.microsoft.com/office/drawing/2014/main" xmlns="" id="{E1A23DB6-E067-4A30-8C4B-98B452428518}"/>
              </a:ext>
            </a:extLst>
          </p:cNvPr>
          <p:cNvSpPr/>
          <p:nvPr userDrawn="1"/>
        </p:nvSpPr>
        <p:spPr>
          <a:xfrm rot="16200000" flipV="1">
            <a:off x="5932312" y="2726676"/>
            <a:ext cx="1" cy="2188805"/>
          </a:xfrm>
          <a:prstGeom prst="line">
            <a:avLst/>
          </a:prstGeom>
          <a:ln w="25400">
            <a:solidFill>
              <a:schemeClr val="bg1"/>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2" name="Rectangle 1" title="Decorative"/>
          <p:cNvSpPr/>
          <p:nvPr userDrawn="1"/>
        </p:nvSpPr>
        <p:spPr>
          <a:xfrm>
            <a:off x="3872090" y="860780"/>
            <a:ext cx="4120444" cy="5136445"/>
          </a:xfrm>
          <a:prstGeom prst="rect">
            <a:avLst/>
          </a:prstGeom>
          <a:no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91658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with Imag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AA99C074-A230-B944-8FEA-870A76765C60}"/>
              </a:ext>
            </a:extLst>
          </p:cNvPr>
          <p:cNvSpPr>
            <a:spLocks noGrp="1"/>
          </p:cNvSpPr>
          <p:nvPr>
            <p:ph type="title" hasCustomPrompt="1"/>
          </p:nvPr>
        </p:nvSpPr>
        <p:spPr>
          <a:xfrm>
            <a:off x="2565401" y="3107447"/>
            <a:ext cx="7252505" cy="891250"/>
          </a:xfrm>
        </p:spPr>
        <p:txBody>
          <a:bodyPr anchor="t">
            <a:noAutofit/>
          </a:bodyPr>
          <a:lstStyle>
            <a:lvl1pPr algn="ctr">
              <a:defRPr sz="5000" b="1">
                <a:solidFill>
                  <a:schemeClr val="bg1"/>
                </a:solidFill>
                <a:latin typeface="+mj-lt"/>
              </a:defRPr>
            </a:lvl1pPr>
          </a:lstStyle>
          <a:p>
            <a:r>
              <a:rPr lang="en-US" dirty="0"/>
              <a:t>CLICK TO ADD TITLE</a:t>
            </a:r>
          </a:p>
        </p:txBody>
      </p:sp>
      <p:sp>
        <p:nvSpPr>
          <p:cNvPr id="13" name="Text Placeholder 12">
            <a:extLst>
              <a:ext uri="{FF2B5EF4-FFF2-40B4-BE49-F238E27FC236}">
                <a16:creationId xmlns:a16="http://schemas.microsoft.com/office/drawing/2014/main" xmlns="" id="{1221857D-ECFA-4D4D-91DF-E36500791501}"/>
              </a:ext>
            </a:extLst>
          </p:cNvPr>
          <p:cNvSpPr>
            <a:spLocks noGrp="1"/>
          </p:cNvSpPr>
          <p:nvPr>
            <p:ph type="body" sz="quarter" idx="14" hasCustomPrompt="1"/>
          </p:nvPr>
        </p:nvSpPr>
        <p:spPr>
          <a:xfrm>
            <a:off x="2565400" y="4195472"/>
            <a:ext cx="7252504" cy="338549"/>
          </a:xfrm>
        </p:spPr>
        <p:txBody>
          <a:bodyPr>
            <a:normAutofit/>
          </a:bodyPr>
          <a:lstStyle>
            <a:lvl1pPr marL="0" indent="0" algn="ctr">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5" name="Shape 62" title="Decorative">
            <a:extLst>
              <a:ext uri="{FF2B5EF4-FFF2-40B4-BE49-F238E27FC236}">
                <a16:creationId xmlns:a16="http://schemas.microsoft.com/office/drawing/2014/main" xmlns="" id="{E1A23DB6-E067-4A30-8C4B-98B452428518}"/>
              </a:ext>
            </a:extLst>
          </p:cNvPr>
          <p:cNvSpPr/>
          <p:nvPr userDrawn="1"/>
        </p:nvSpPr>
        <p:spPr>
          <a:xfrm rot="16200000" flipV="1">
            <a:off x="6096000" y="2924871"/>
            <a:ext cx="0" cy="2188805"/>
          </a:xfrm>
          <a:prstGeom prst="line">
            <a:avLst/>
          </a:prstGeom>
          <a:ln w="25400">
            <a:solidFill>
              <a:schemeClr val="bg1"/>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7" name="Rectangle 6" title="Decorative"/>
          <p:cNvSpPr/>
          <p:nvPr userDrawn="1"/>
        </p:nvSpPr>
        <p:spPr>
          <a:xfrm>
            <a:off x="1238104" y="860780"/>
            <a:ext cx="9715792" cy="5136445"/>
          </a:xfrm>
          <a:prstGeom prst="rect">
            <a:avLst/>
          </a:prstGeom>
          <a:no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53328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Title Slide with Imag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AA99C074-A230-B944-8FEA-870A76765C60}"/>
              </a:ext>
            </a:extLst>
          </p:cNvPr>
          <p:cNvSpPr>
            <a:spLocks noGrp="1"/>
          </p:cNvSpPr>
          <p:nvPr>
            <p:ph type="title" hasCustomPrompt="1"/>
          </p:nvPr>
        </p:nvSpPr>
        <p:spPr>
          <a:xfrm>
            <a:off x="2565401" y="3107447"/>
            <a:ext cx="7252505" cy="891250"/>
          </a:xfrm>
        </p:spPr>
        <p:txBody>
          <a:bodyPr anchor="t">
            <a:noAutofit/>
          </a:bodyPr>
          <a:lstStyle>
            <a:lvl1pPr algn="ctr">
              <a:defRPr sz="5000" b="1">
                <a:solidFill>
                  <a:schemeClr val="bg1"/>
                </a:solidFill>
                <a:latin typeface="+mj-lt"/>
              </a:defRPr>
            </a:lvl1pPr>
          </a:lstStyle>
          <a:p>
            <a:r>
              <a:rPr lang="en-US" dirty="0"/>
              <a:t>CLICK TO ADD TITLE</a:t>
            </a:r>
          </a:p>
        </p:txBody>
      </p:sp>
      <p:sp>
        <p:nvSpPr>
          <p:cNvPr id="13" name="Text Placeholder 12">
            <a:extLst>
              <a:ext uri="{FF2B5EF4-FFF2-40B4-BE49-F238E27FC236}">
                <a16:creationId xmlns:a16="http://schemas.microsoft.com/office/drawing/2014/main" xmlns="" id="{1221857D-ECFA-4D4D-91DF-E36500791501}"/>
              </a:ext>
            </a:extLst>
          </p:cNvPr>
          <p:cNvSpPr>
            <a:spLocks noGrp="1"/>
          </p:cNvSpPr>
          <p:nvPr>
            <p:ph type="body" sz="quarter" idx="14" hasCustomPrompt="1"/>
          </p:nvPr>
        </p:nvSpPr>
        <p:spPr>
          <a:xfrm>
            <a:off x="2565400" y="4195472"/>
            <a:ext cx="7252504" cy="338549"/>
          </a:xfrm>
        </p:spPr>
        <p:txBody>
          <a:bodyPr>
            <a:normAutofit/>
          </a:bodyPr>
          <a:lstStyle>
            <a:lvl1pPr marL="0" indent="0" algn="ctr">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5" name="Shape 62" title="Decorative">
            <a:extLst>
              <a:ext uri="{FF2B5EF4-FFF2-40B4-BE49-F238E27FC236}">
                <a16:creationId xmlns:a16="http://schemas.microsoft.com/office/drawing/2014/main" xmlns="" id="{E1A23DB6-E067-4A30-8C4B-98B452428518}"/>
              </a:ext>
            </a:extLst>
          </p:cNvPr>
          <p:cNvSpPr/>
          <p:nvPr userDrawn="1"/>
        </p:nvSpPr>
        <p:spPr>
          <a:xfrm rot="16200000" flipV="1">
            <a:off x="6096000" y="2924871"/>
            <a:ext cx="0" cy="2188805"/>
          </a:xfrm>
          <a:prstGeom prst="line">
            <a:avLst/>
          </a:prstGeom>
          <a:ln w="25400">
            <a:solidFill>
              <a:schemeClr val="bg1"/>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7" name="Rectangle 6" title="Decorative"/>
          <p:cNvSpPr/>
          <p:nvPr userDrawn="1"/>
        </p:nvSpPr>
        <p:spPr>
          <a:xfrm>
            <a:off x="1238104" y="860780"/>
            <a:ext cx="9715792" cy="5136445"/>
          </a:xfrm>
          <a:prstGeom prst="rect">
            <a:avLst/>
          </a:prstGeom>
          <a:noFill/>
          <a:ln w="762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78760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itle Slide with Imag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AA99C074-A230-B944-8FEA-870A76765C60}"/>
              </a:ext>
            </a:extLst>
          </p:cNvPr>
          <p:cNvSpPr>
            <a:spLocks noGrp="1"/>
          </p:cNvSpPr>
          <p:nvPr>
            <p:ph type="title" hasCustomPrompt="1"/>
          </p:nvPr>
        </p:nvSpPr>
        <p:spPr>
          <a:xfrm>
            <a:off x="2565401" y="3107447"/>
            <a:ext cx="7252505" cy="891250"/>
          </a:xfrm>
        </p:spPr>
        <p:txBody>
          <a:bodyPr anchor="t">
            <a:noAutofit/>
          </a:bodyPr>
          <a:lstStyle>
            <a:lvl1pPr algn="ctr">
              <a:defRPr sz="5000" b="1">
                <a:solidFill>
                  <a:schemeClr val="bg1"/>
                </a:solidFill>
                <a:latin typeface="+mj-lt"/>
              </a:defRPr>
            </a:lvl1pPr>
          </a:lstStyle>
          <a:p>
            <a:r>
              <a:rPr lang="en-US" dirty="0"/>
              <a:t>CLICK TO ADD TITLE</a:t>
            </a:r>
          </a:p>
        </p:txBody>
      </p:sp>
      <p:sp>
        <p:nvSpPr>
          <p:cNvPr id="13" name="Text Placeholder 12">
            <a:extLst>
              <a:ext uri="{FF2B5EF4-FFF2-40B4-BE49-F238E27FC236}">
                <a16:creationId xmlns:a16="http://schemas.microsoft.com/office/drawing/2014/main" xmlns="" id="{1221857D-ECFA-4D4D-91DF-E36500791501}"/>
              </a:ext>
            </a:extLst>
          </p:cNvPr>
          <p:cNvSpPr>
            <a:spLocks noGrp="1"/>
          </p:cNvSpPr>
          <p:nvPr>
            <p:ph type="body" sz="quarter" idx="14" hasCustomPrompt="1"/>
          </p:nvPr>
        </p:nvSpPr>
        <p:spPr>
          <a:xfrm>
            <a:off x="2565400" y="4195472"/>
            <a:ext cx="7252504" cy="338549"/>
          </a:xfrm>
        </p:spPr>
        <p:txBody>
          <a:bodyPr>
            <a:normAutofit/>
          </a:bodyPr>
          <a:lstStyle>
            <a:lvl1pPr marL="0" indent="0" algn="ctr">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5" name="Shape 62" title="Decorative">
            <a:extLst>
              <a:ext uri="{FF2B5EF4-FFF2-40B4-BE49-F238E27FC236}">
                <a16:creationId xmlns:a16="http://schemas.microsoft.com/office/drawing/2014/main" xmlns="" id="{E1A23DB6-E067-4A30-8C4B-98B452428518}"/>
              </a:ext>
            </a:extLst>
          </p:cNvPr>
          <p:cNvSpPr/>
          <p:nvPr userDrawn="1"/>
        </p:nvSpPr>
        <p:spPr>
          <a:xfrm rot="16200000" flipV="1">
            <a:off x="6096000" y="2924871"/>
            <a:ext cx="0" cy="2188805"/>
          </a:xfrm>
          <a:prstGeom prst="line">
            <a:avLst/>
          </a:prstGeom>
          <a:ln w="25400">
            <a:solidFill>
              <a:schemeClr val="bg1"/>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7" name="Rectangle 6" title="Decorative"/>
          <p:cNvSpPr/>
          <p:nvPr userDrawn="1"/>
        </p:nvSpPr>
        <p:spPr>
          <a:xfrm>
            <a:off x="1238104" y="860780"/>
            <a:ext cx="9715792" cy="5136445"/>
          </a:xfrm>
          <a:prstGeom prst="rect">
            <a:avLst/>
          </a:prstGeom>
          <a:noFill/>
          <a:ln w="76200">
            <a:solidFill>
              <a:schemeClr val="accent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2895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Divider with Image">
    <p:spTree>
      <p:nvGrpSpPr>
        <p:cNvPr id="1" name=""/>
        <p:cNvGrpSpPr/>
        <p:nvPr/>
      </p:nvGrpSpPr>
      <p:grpSpPr>
        <a:xfrm>
          <a:off x="0" y="0"/>
          <a:ext cx="0" cy="0"/>
          <a:chOff x="0" y="0"/>
          <a:chExt cx="0" cy="0"/>
        </a:xfrm>
      </p:grpSpPr>
      <p:sp>
        <p:nvSpPr>
          <p:cNvPr id="11"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5"/>
          </p:nvPr>
        </p:nvSpPr>
        <p:spPr>
          <a:xfrm>
            <a:off x="0" y="0"/>
            <a:ext cx="12192000" cy="6853712"/>
          </a:xfrm>
          <a:solidFill>
            <a:schemeClr val="bg1">
              <a:lumMod val="95000"/>
            </a:schemeClr>
          </a:solidFill>
        </p:spPr>
        <p:txBody>
          <a:bodyPr/>
          <a:lstStyle/>
          <a:p>
            <a:r>
              <a:rPr lang="en-US"/>
              <a:t>Click icon to add picture</a:t>
            </a:r>
            <a:endParaRPr lang="en-US" dirty="0"/>
          </a:p>
        </p:txBody>
      </p:sp>
      <p:sp>
        <p:nvSpPr>
          <p:cNvPr id="8" name="Title 1">
            <a:extLst>
              <a:ext uri="{FF2B5EF4-FFF2-40B4-BE49-F238E27FC236}">
                <a16:creationId xmlns:a16="http://schemas.microsoft.com/office/drawing/2014/main" xmlns="" id="{0E919B9B-5D3F-4FF0-A499-8925E9560B94}"/>
              </a:ext>
            </a:extLst>
          </p:cNvPr>
          <p:cNvSpPr>
            <a:spLocks noGrp="1"/>
          </p:cNvSpPr>
          <p:nvPr>
            <p:ph type="title" hasCustomPrompt="1"/>
          </p:nvPr>
        </p:nvSpPr>
        <p:spPr>
          <a:xfrm>
            <a:off x="838199" y="3673181"/>
            <a:ext cx="6826343" cy="2188805"/>
          </a:xfrm>
        </p:spPr>
        <p:txBody>
          <a:bodyPr rIns="457200" anchor="ctr">
            <a:noAutofit/>
          </a:bodyPr>
          <a:lstStyle>
            <a:lvl1pPr algn="r">
              <a:defRPr sz="5000" b="1">
                <a:solidFill>
                  <a:schemeClr val="bg1"/>
                </a:solidFill>
                <a:latin typeface="+mj-lt"/>
              </a:defRPr>
            </a:lvl1pPr>
          </a:lstStyle>
          <a:p>
            <a:r>
              <a:rPr lang="en-US" dirty="0"/>
              <a:t>CLICK TO ADD TITLE</a:t>
            </a:r>
          </a:p>
        </p:txBody>
      </p:sp>
      <p:sp>
        <p:nvSpPr>
          <p:cNvPr id="9" name="Text Placeholder 12" title="Decorative">
            <a:extLst>
              <a:ext uri="{FF2B5EF4-FFF2-40B4-BE49-F238E27FC236}">
                <a16:creationId xmlns:a16="http://schemas.microsoft.com/office/drawing/2014/main" xmlns="" id="{89A80859-BDA6-44AA-A750-4E06108B9B2B}"/>
              </a:ext>
            </a:extLst>
          </p:cNvPr>
          <p:cNvSpPr>
            <a:spLocks noGrp="1"/>
          </p:cNvSpPr>
          <p:nvPr>
            <p:ph type="body" sz="quarter" idx="14" hasCustomPrompt="1"/>
          </p:nvPr>
        </p:nvSpPr>
        <p:spPr>
          <a:xfrm>
            <a:off x="7664541" y="3665204"/>
            <a:ext cx="4527459" cy="2196780"/>
          </a:xfrm>
          <a:solidFill>
            <a:schemeClr val="accent1"/>
          </a:solidFill>
        </p:spPr>
        <p:txBody>
          <a:bodyPr lIns="274320" tIns="182880" rIns="182880" bIns="182880" anchor="ctr">
            <a:normAutofit/>
          </a:bodyPr>
          <a:lstStyle>
            <a:lvl1pPr marL="0" indent="0">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6" name="Shape 62" title="Decorative">
            <a:extLst>
              <a:ext uri="{FF2B5EF4-FFF2-40B4-BE49-F238E27FC236}">
                <a16:creationId xmlns:a16="http://schemas.microsoft.com/office/drawing/2014/main" xmlns="" id="{E1A23DB6-E067-4A30-8C4B-98B452428518}"/>
              </a:ext>
            </a:extLst>
          </p:cNvPr>
          <p:cNvSpPr/>
          <p:nvPr userDrawn="1"/>
        </p:nvSpPr>
        <p:spPr>
          <a:xfrm flipV="1">
            <a:off x="7664542" y="3673181"/>
            <a:ext cx="1"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132737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1C7ACD9-751B-4090-99BC-BBD1EBC1BE22}" type="datetimeFigureOut">
              <a:rPr lang="en-IN" smtClean="0"/>
              <a:t>26-01-2024</a:t>
            </a:fld>
            <a:endParaRPr lang="en-IN"/>
          </a:p>
        </p:txBody>
      </p:sp>
      <p:sp>
        <p:nvSpPr>
          <p:cNvPr id="9" name="Slide Number Placeholder 8"/>
          <p:cNvSpPr>
            <a:spLocks noGrp="1"/>
          </p:cNvSpPr>
          <p:nvPr>
            <p:ph type="sldNum" sz="quarter" idx="15"/>
          </p:nvPr>
        </p:nvSpPr>
        <p:spPr/>
        <p:txBody>
          <a:bodyPr rtlCol="0"/>
          <a:lstStyle/>
          <a:p>
            <a:fld id="{885D3610-1EE1-4186-9A43-FB4600329EC8}" type="slidenum">
              <a:rPr lang="en-IN" smtClean="0"/>
              <a:t>‹#›</a:t>
            </a:fld>
            <a:endParaRPr lang="en-IN"/>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Slide Divider with Image">
    <p:spTree>
      <p:nvGrpSpPr>
        <p:cNvPr id="1" name=""/>
        <p:cNvGrpSpPr/>
        <p:nvPr/>
      </p:nvGrpSpPr>
      <p:grpSpPr>
        <a:xfrm>
          <a:off x="0" y="0"/>
          <a:ext cx="0" cy="0"/>
          <a:chOff x="0" y="0"/>
          <a:chExt cx="0" cy="0"/>
        </a:xfrm>
      </p:grpSpPr>
      <p:sp>
        <p:nvSpPr>
          <p:cNvPr id="11"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5"/>
          </p:nvPr>
        </p:nvSpPr>
        <p:spPr>
          <a:xfrm>
            <a:off x="0" y="0"/>
            <a:ext cx="12192000" cy="6853712"/>
          </a:xfrm>
          <a:solidFill>
            <a:schemeClr val="bg1">
              <a:lumMod val="95000"/>
            </a:schemeClr>
          </a:solidFill>
        </p:spPr>
        <p:txBody>
          <a:bodyPr/>
          <a:lstStyle/>
          <a:p>
            <a:r>
              <a:rPr lang="en-US"/>
              <a:t>Click icon to add picture</a:t>
            </a:r>
            <a:endParaRPr lang="en-US" dirty="0"/>
          </a:p>
        </p:txBody>
      </p:sp>
      <p:sp>
        <p:nvSpPr>
          <p:cNvPr id="8" name="Title 1">
            <a:extLst>
              <a:ext uri="{FF2B5EF4-FFF2-40B4-BE49-F238E27FC236}">
                <a16:creationId xmlns:a16="http://schemas.microsoft.com/office/drawing/2014/main" xmlns="" id="{0E919B9B-5D3F-4FF0-A499-8925E9560B94}"/>
              </a:ext>
            </a:extLst>
          </p:cNvPr>
          <p:cNvSpPr>
            <a:spLocks noGrp="1"/>
          </p:cNvSpPr>
          <p:nvPr>
            <p:ph type="title" hasCustomPrompt="1"/>
          </p:nvPr>
        </p:nvSpPr>
        <p:spPr>
          <a:xfrm>
            <a:off x="838199" y="3673181"/>
            <a:ext cx="6826343" cy="2188805"/>
          </a:xfrm>
        </p:spPr>
        <p:txBody>
          <a:bodyPr rIns="457200" anchor="ctr">
            <a:noAutofit/>
          </a:bodyPr>
          <a:lstStyle>
            <a:lvl1pPr algn="r">
              <a:defRPr sz="5000" b="1">
                <a:solidFill>
                  <a:schemeClr val="bg1"/>
                </a:solidFill>
                <a:latin typeface="+mj-lt"/>
              </a:defRPr>
            </a:lvl1pPr>
          </a:lstStyle>
          <a:p>
            <a:r>
              <a:rPr lang="en-US" dirty="0"/>
              <a:t>CLICK TO ADD TITLE</a:t>
            </a:r>
          </a:p>
        </p:txBody>
      </p:sp>
      <p:sp>
        <p:nvSpPr>
          <p:cNvPr id="9" name="Text Placeholder 12" title="Decorative">
            <a:extLst>
              <a:ext uri="{FF2B5EF4-FFF2-40B4-BE49-F238E27FC236}">
                <a16:creationId xmlns:a16="http://schemas.microsoft.com/office/drawing/2014/main" xmlns="" id="{89A80859-BDA6-44AA-A750-4E06108B9B2B}"/>
              </a:ext>
            </a:extLst>
          </p:cNvPr>
          <p:cNvSpPr>
            <a:spLocks noGrp="1"/>
          </p:cNvSpPr>
          <p:nvPr>
            <p:ph type="body" sz="quarter" idx="14" hasCustomPrompt="1"/>
          </p:nvPr>
        </p:nvSpPr>
        <p:spPr>
          <a:xfrm>
            <a:off x="7664541" y="3665204"/>
            <a:ext cx="4527459" cy="2196780"/>
          </a:xfrm>
          <a:solidFill>
            <a:schemeClr val="accent2"/>
          </a:solidFill>
        </p:spPr>
        <p:txBody>
          <a:bodyPr lIns="274320" tIns="182880" rIns="182880" bIns="182880" anchor="ctr">
            <a:normAutofit/>
          </a:bodyPr>
          <a:lstStyle>
            <a:lvl1pPr marL="0" indent="0">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6" name="Shape 62" title="Decorative">
            <a:extLst>
              <a:ext uri="{FF2B5EF4-FFF2-40B4-BE49-F238E27FC236}">
                <a16:creationId xmlns:a16="http://schemas.microsoft.com/office/drawing/2014/main" xmlns="" id="{E1A23DB6-E067-4A30-8C4B-98B452428518}"/>
              </a:ext>
            </a:extLst>
          </p:cNvPr>
          <p:cNvSpPr/>
          <p:nvPr userDrawn="1"/>
        </p:nvSpPr>
        <p:spPr>
          <a:xfrm flipV="1">
            <a:off x="7664542" y="3673181"/>
            <a:ext cx="1" cy="2188805"/>
          </a:xfrm>
          <a:prstGeom prst="line">
            <a:avLst/>
          </a:prstGeom>
          <a:ln w="76200">
            <a:solidFill>
              <a:schemeClr val="accent2">
                <a:lumMod val="75000"/>
                <a:lumOff val="25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14206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Slide Divider with Image">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5"/>
          </p:nvPr>
        </p:nvSpPr>
        <p:spPr>
          <a:xfrm>
            <a:off x="0" y="0"/>
            <a:ext cx="12192000" cy="6853712"/>
          </a:xfrm>
          <a:solidFill>
            <a:schemeClr val="bg1">
              <a:lumMod val="95000"/>
            </a:schemeClr>
          </a:solidFill>
        </p:spPr>
        <p:txBody>
          <a:bodyPr/>
          <a:lstStyle/>
          <a:p>
            <a:r>
              <a:rPr lang="en-US"/>
              <a:t>Click icon to add picture</a:t>
            </a:r>
            <a:endParaRPr lang="en-US" dirty="0"/>
          </a:p>
        </p:txBody>
      </p:sp>
      <p:sp>
        <p:nvSpPr>
          <p:cNvPr id="2" name="Rectangle 1" title="Decorative"/>
          <p:cNvSpPr/>
          <p:nvPr userDrawn="1"/>
        </p:nvSpPr>
        <p:spPr>
          <a:xfrm>
            <a:off x="4769712" y="3138618"/>
            <a:ext cx="7422288" cy="32127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xmlns="" id="{0E919B9B-5D3F-4FF0-A499-8925E9560B94}"/>
              </a:ext>
            </a:extLst>
          </p:cNvPr>
          <p:cNvSpPr>
            <a:spLocks noGrp="1"/>
          </p:cNvSpPr>
          <p:nvPr>
            <p:ph type="title" hasCustomPrompt="1"/>
          </p:nvPr>
        </p:nvSpPr>
        <p:spPr>
          <a:xfrm>
            <a:off x="5114414" y="4304207"/>
            <a:ext cx="6439156" cy="891250"/>
          </a:xfrm>
        </p:spPr>
        <p:txBody>
          <a:bodyPr anchor="t">
            <a:noAutofit/>
          </a:bodyPr>
          <a:lstStyle>
            <a:lvl1pPr>
              <a:defRPr sz="5000" b="1">
                <a:solidFill>
                  <a:schemeClr val="bg1"/>
                </a:solidFill>
                <a:latin typeface="+mj-lt"/>
              </a:defRPr>
            </a:lvl1pPr>
          </a:lstStyle>
          <a:p>
            <a:r>
              <a:rPr lang="en-US" dirty="0"/>
              <a:t>CLICK TO ADD TITLE</a:t>
            </a:r>
          </a:p>
        </p:txBody>
      </p:sp>
      <p:sp>
        <p:nvSpPr>
          <p:cNvPr id="9" name="Text Placeholder 12">
            <a:extLst>
              <a:ext uri="{FF2B5EF4-FFF2-40B4-BE49-F238E27FC236}">
                <a16:creationId xmlns:a16="http://schemas.microsoft.com/office/drawing/2014/main" xmlns="" id="{89A80859-BDA6-44AA-A750-4E06108B9B2B}"/>
              </a:ext>
            </a:extLst>
          </p:cNvPr>
          <p:cNvSpPr>
            <a:spLocks noGrp="1"/>
          </p:cNvSpPr>
          <p:nvPr>
            <p:ph type="body" sz="quarter" idx="14" hasCustomPrompt="1"/>
          </p:nvPr>
        </p:nvSpPr>
        <p:spPr>
          <a:xfrm>
            <a:off x="5114413" y="5505122"/>
            <a:ext cx="6439155" cy="338549"/>
          </a:xfrm>
        </p:spPr>
        <p:txBody>
          <a:bodyPr>
            <a:normAutofit/>
          </a:bodyPr>
          <a:lstStyle>
            <a:lvl1pPr marL="0" indent="0">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6" name="Shape 62" title="Decorative">
            <a:extLst>
              <a:ext uri="{FF2B5EF4-FFF2-40B4-BE49-F238E27FC236}">
                <a16:creationId xmlns:a16="http://schemas.microsoft.com/office/drawing/2014/main" xmlns="" id="{E1A23DB6-E067-4A30-8C4B-98B452428518}"/>
              </a:ext>
            </a:extLst>
          </p:cNvPr>
          <p:cNvSpPr/>
          <p:nvPr userDrawn="1"/>
        </p:nvSpPr>
        <p:spPr>
          <a:xfrm rot="16200000" flipV="1">
            <a:off x="6208815" y="4226948"/>
            <a:ext cx="1"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4235650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lide Divider 2">
    <p:spTree>
      <p:nvGrpSpPr>
        <p:cNvPr id="1" name=""/>
        <p:cNvGrpSpPr/>
        <p:nvPr/>
      </p:nvGrpSpPr>
      <p:grpSpPr>
        <a:xfrm>
          <a:off x="0" y="0"/>
          <a:ext cx="0" cy="0"/>
          <a:chOff x="0" y="0"/>
          <a:chExt cx="0" cy="0"/>
        </a:xfrm>
      </p:grpSpPr>
      <p:sp>
        <p:nvSpPr>
          <p:cNvPr id="6"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5"/>
          </p:nvPr>
        </p:nvSpPr>
        <p:spPr>
          <a:xfrm>
            <a:off x="0" y="0"/>
            <a:ext cx="12192000" cy="6853712"/>
          </a:xfrm>
          <a:solidFill>
            <a:schemeClr val="bg1">
              <a:lumMod val="95000"/>
            </a:schemeClr>
          </a:solidFill>
        </p:spPr>
        <p:txBody>
          <a:bodyPr/>
          <a:lstStyle/>
          <a:p>
            <a:r>
              <a:rPr lang="en-US"/>
              <a:t>Click icon to add picture</a:t>
            </a:r>
            <a:endParaRPr lang="en-US" dirty="0"/>
          </a:p>
        </p:txBody>
      </p:sp>
      <p:sp>
        <p:nvSpPr>
          <p:cNvPr id="2" name="Rectangle 1" title="Decorative"/>
          <p:cNvSpPr/>
          <p:nvPr userDrawn="1"/>
        </p:nvSpPr>
        <p:spPr>
          <a:xfrm>
            <a:off x="0" y="4387695"/>
            <a:ext cx="12192000" cy="2196780"/>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xmlns="" id="{0E919B9B-5D3F-4FF0-A499-8925E9560B94}"/>
              </a:ext>
            </a:extLst>
          </p:cNvPr>
          <p:cNvSpPr>
            <a:spLocks noGrp="1"/>
          </p:cNvSpPr>
          <p:nvPr>
            <p:ph type="title" hasCustomPrompt="1"/>
          </p:nvPr>
        </p:nvSpPr>
        <p:spPr>
          <a:xfrm>
            <a:off x="510822" y="4395672"/>
            <a:ext cx="6826343" cy="2188805"/>
          </a:xfrm>
        </p:spPr>
        <p:txBody>
          <a:bodyPr rIns="457200" anchor="ctr">
            <a:noAutofit/>
          </a:bodyPr>
          <a:lstStyle>
            <a:lvl1pPr algn="r">
              <a:defRPr sz="5000" b="1">
                <a:solidFill>
                  <a:schemeClr val="bg1"/>
                </a:solidFill>
                <a:latin typeface="+mj-lt"/>
              </a:defRPr>
            </a:lvl1pPr>
          </a:lstStyle>
          <a:p>
            <a:r>
              <a:rPr lang="en-US" dirty="0"/>
              <a:t>CLICK TO ADD TITLE</a:t>
            </a:r>
          </a:p>
        </p:txBody>
      </p:sp>
      <p:sp>
        <p:nvSpPr>
          <p:cNvPr id="12" name="Text Placeholder 12">
            <a:extLst>
              <a:ext uri="{FF2B5EF4-FFF2-40B4-BE49-F238E27FC236}">
                <a16:creationId xmlns:a16="http://schemas.microsoft.com/office/drawing/2014/main" xmlns="" id="{89A80859-BDA6-44AA-A750-4E06108B9B2B}"/>
              </a:ext>
            </a:extLst>
          </p:cNvPr>
          <p:cNvSpPr>
            <a:spLocks noGrp="1"/>
          </p:cNvSpPr>
          <p:nvPr>
            <p:ph type="body" sz="quarter" idx="14" hasCustomPrompt="1"/>
          </p:nvPr>
        </p:nvSpPr>
        <p:spPr>
          <a:xfrm>
            <a:off x="7337164" y="4387695"/>
            <a:ext cx="4527459" cy="2196780"/>
          </a:xfrm>
          <a:noFill/>
        </p:spPr>
        <p:txBody>
          <a:bodyPr lIns="274320" tIns="182880" rIns="182880" bIns="182880" anchor="ctr">
            <a:normAutofit/>
          </a:bodyPr>
          <a:lstStyle>
            <a:lvl1pPr marL="0" indent="0">
              <a:buNone/>
              <a:defRPr sz="1600" spc="300">
                <a:solidFill>
                  <a:schemeClr val="bg1"/>
                </a:solidFill>
                <a:latin typeface="+mn-lt"/>
                <a:cs typeface="Arial" panose="020B0604020202020204" pitchFamily="34" charset="0"/>
              </a:defRPr>
            </a:lvl1pPr>
          </a:lstStyle>
          <a:p>
            <a:pPr lvl="0"/>
            <a:r>
              <a:rPr lang="en-US" dirty="0"/>
              <a:t>SUBTITLE GOES HERE</a:t>
            </a:r>
          </a:p>
        </p:txBody>
      </p:sp>
      <p:sp>
        <p:nvSpPr>
          <p:cNvPr id="13" name="Shape 62" title="Decorative">
            <a:extLst>
              <a:ext uri="{FF2B5EF4-FFF2-40B4-BE49-F238E27FC236}">
                <a16:creationId xmlns:a16="http://schemas.microsoft.com/office/drawing/2014/main" xmlns="" id="{E1A23DB6-E067-4A30-8C4B-98B452428518}"/>
              </a:ext>
            </a:extLst>
          </p:cNvPr>
          <p:cNvSpPr/>
          <p:nvPr userDrawn="1"/>
        </p:nvSpPr>
        <p:spPr>
          <a:xfrm flipV="1">
            <a:off x="7337165" y="4742580"/>
            <a:ext cx="1" cy="1494984"/>
          </a:xfrm>
          <a:prstGeom prst="line">
            <a:avLst/>
          </a:prstGeom>
          <a:ln w="76200">
            <a:solidFill>
              <a:schemeClr val="bg1"/>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934178817"/>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8AC775-D0E4-4AE8-B104-8AF0CC99549B}"/>
              </a:ext>
            </a:extLst>
          </p:cNvPr>
          <p:cNvSpPr>
            <a:spLocks noGrp="1"/>
          </p:cNvSpPr>
          <p:nvPr>
            <p:ph type="title" hasCustomPrompt="1"/>
          </p:nvPr>
        </p:nvSpPr>
        <p:spPr>
          <a:xfrm>
            <a:off x="826627" y="3727363"/>
            <a:ext cx="2275389" cy="1025525"/>
          </a:xfrm>
          <a:noFill/>
        </p:spPr>
        <p:txBody>
          <a:bodyPr vert="horz" lIns="0" tIns="45720" rIns="91440" bIns="0" rtlCol="0" anchor="b">
            <a:noAutofit/>
          </a:bodyPr>
          <a:lstStyle>
            <a:lvl1pPr>
              <a:defRPr lang="en-US" sz="5000" b="1">
                <a:solidFill>
                  <a:schemeClr val="tx2"/>
                </a:solidFill>
                <a:latin typeface="+mj-lt"/>
              </a:defRPr>
            </a:lvl1pPr>
          </a:lstStyle>
          <a:p>
            <a:pPr marL="0" lvl="0"/>
            <a:r>
              <a:rPr lang="en-US" dirty="0"/>
              <a:t>Agenda</a:t>
            </a:r>
          </a:p>
        </p:txBody>
      </p:sp>
      <p:sp>
        <p:nvSpPr>
          <p:cNvPr id="29" name="Picture Placeholder 28" title="Decorative">
            <a:extLst>
              <a:ext uri="{FF2B5EF4-FFF2-40B4-BE49-F238E27FC236}">
                <a16:creationId xmlns:a16="http://schemas.microsoft.com/office/drawing/2014/main" xmlns="" id="{AA648B5A-E380-4E42-882E-71EBF6838E22}"/>
              </a:ext>
            </a:extLst>
          </p:cNvPr>
          <p:cNvSpPr>
            <a:spLocks noGrp="1"/>
          </p:cNvSpPr>
          <p:nvPr>
            <p:ph type="pic" sz="quarter" idx="12"/>
          </p:nvPr>
        </p:nvSpPr>
        <p:spPr>
          <a:xfrm>
            <a:off x="8634413" y="812800"/>
            <a:ext cx="3557587" cy="5232400"/>
          </a:xfrm>
        </p:spPr>
        <p:txBody>
          <a:bodyPr/>
          <a:lstStyle/>
          <a:p>
            <a:r>
              <a:rPr lang="en-US"/>
              <a:t>Click icon to add picture</a:t>
            </a:r>
            <a:endParaRPr lang="en-US" dirty="0"/>
          </a:p>
        </p:txBody>
      </p:sp>
      <p:sp>
        <p:nvSpPr>
          <p:cNvPr id="32" name="Text Placeholder 30">
            <a:extLst>
              <a:ext uri="{FF2B5EF4-FFF2-40B4-BE49-F238E27FC236}">
                <a16:creationId xmlns:a16="http://schemas.microsoft.com/office/drawing/2014/main" xmlns="" id="{A0A47E85-3BCA-460F-8AB1-52D89AC152B5}"/>
              </a:ext>
            </a:extLst>
          </p:cNvPr>
          <p:cNvSpPr>
            <a:spLocks noGrp="1"/>
          </p:cNvSpPr>
          <p:nvPr>
            <p:ph type="body" sz="quarter" idx="11" hasCustomPrompt="1"/>
          </p:nvPr>
        </p:nvSpPr>
        <p:spPr>
          <a:xfrm>
            <a:off x="4155314" y="879710"/>
            <a:ext cx="4294207" cy="755650"/>
          </a:xfrm>
        </p:spPr>
        <p:txBody>
          <a:bodyPr anchor="ctr">
            <a:normAutofit/>
          </a:bodyPr>
          <a:lstStyle>
            <a:lvl1pPr marL="0" indent="0">
              <a:buNone/>
              <a:defRPr sz="16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3" name="Text Placeholder 30">
            <a:extLst>
              <a:ext uri="{FF2B5EF4-FFF2-40B4-BE49-F238E27FC236}">
                <a16:creationId xmlns:a16="http://schemas.microsoft.com/office/drawing/2014/main" xmlns="" id="{D357C748-EEC9-489A-BCC6-CA3A91E3F2AD}"/>
              </a:ext>
            </a:extLst>
          </p:cNvPr>
          <p:cNvSpPr>
            <a:spLocks noGrp="1"/>
          </p:cNvSpPr>
          <p:nvPr>
            <p:ph type="body" sz="quarter" idx="13" hasCustomPrompt="1"/>
          </p:nvPr>
        </p:nvSpPr>
        <p:spPr>
          <a:xfrm>
            <a:off x="4155314" y="1956155"/>
            <a:ext cx="4294207"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4" name="Text Placeholder 30">
            <a:extLst>
              <a:ext uri="{FF2B5EF4-FFF2-40B4-BE49-F238E27FC236}">
                <a16:creationId xmlns:a16="http://schemas.microsoft.com/office/drawing/2014/main" xmlns="" id="{59136E3C-98E8-457D-ABD1-BA278DBB491B}"/>
              </a:ext>
            </a:extLst>
          </p:cNvPr>
          <p:cNvSpPr>
            <a:spLocks noGrp="1"/>
          </p:cNvSpPr>
          <p:nvPr>
            <p:ph type="body" sz="quarter" idx="14" hasCustomPrompt="1"/>
          </p:nvPr>
        </p:nvSpPr>
        <p:spPr>
          <a:xfrm>
            <a:off x="4155314" y="3032600"/>
            <a:ext cx="4294207"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5" name="Text Placeholder 30">
            <a:extLst>
              <a:ext uri="{FF2B5EF4-FFF2-40B4-BE49-F238E27FC236}">
                <a16:creationId xmlns:a16="http://schemas.microsoft.com/office/drawing/2014/main" xmlns="" id="{3F9938E0-7CFD-4C1C-88B0-388D25B8B1B8}"/>
              </a:ext>
            </a:extLst>
          </p:cNvPr>
          <p:cNvSpPr>
            <a:spLocks noGrp="1"/>
          </p:cNvSpPr>
          <p:nvPr>
            <p:ph type="body" sz="quarter" idx="15" hasCustomPrompt="1"/>
          </p:nvPr>
        </p:nvSpPr>
        <p:spPr>
          <a:xfrm>
            <a:off x="4155314" y="4109045"/>
            <a:ext cx="4294207"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6" name="Text Placeholder 30">
            <a:extLst>
              <a:ext uri="{FF2B5EF4-FFF2-40B4-BE49-F238E27FC236}">
                <a16:creationId xmlns:a16="http://schemas.microsoft.com/office/drawing/2014/main" xmlns="" id="{D274E9A2-3272-442A-A247-A383255C45F7}"/>
              </a:ext>
            </a:extLst>
          </p:cNvPr>
          <p:cNvSpPr>
            <a:spLocks noGrp="1"/>
          </p:cNvSpPr>
          <p:nvPr>
            <p:ph type="body" sz="quarter" idx="16" hasCustomPrompt="1"/>
          </p:nvPr>
        </p:nvSpPr>
        <p:spPr>
          <a:xfrm>
            <a:off x="4155314" y="5185490"/>
            <a:ext cx="4294207"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42" name="Shape 62" title="Decorative">
            <a:extLst>
              <a:ext uri="{FF2B5EF4-FFF2-40B4-BE49-F238E27FC236}">
                <a16:creationId xmlns:a16="http://schemas.microsoft.com/office/drawing/2014/main" xmlns="" id="{2683CBB0-468F-4DD2-853B-FBFFA91B662E}"/>
              </a:ext>
            </a:extLst>
          </p:cNvPr>
          <p:cNvSpPr/>
          <p:nvPr userDrawn="1"/>
        </p:nvSpPr>
        <p:spPr>
          <a:xfrm rot="16200000" flipV="1">
            <a:off x="1791783" y="3899541"/>
            <a:ext cx="0" cy="1930311"/>
          </a:xfrm>
          <a:prstGeom prst="line">
            <a:avLst/>
          </a:prstGeom>
          <a:ln w="76200">
            <a:solidFill>
              <a:schemeClr val="accent1">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226060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9" name="Picture Placeholder 28" title="Decorative">
            <a:extLst>
              <a:ext uri="{FF2B5EF4-FFF2-40B4-BE49-F238E27FC236}">
                <a16:creationId xmlns:a16="http://schemas.microsoft.com/office/drawing/2014/main" xmlns="" id="{AA648B5A-E380-4E42-882E-71EBF6838E22}"/>
              </a:ext>
            </a:extLst>
          </p:cNvPr>
          <p:cNvSpPr>
            <a:spLocks noGrp="1"/>
          </p:cNvSpPr>
          <p:nvPr>
            <p:ph type="pic" sz="quarter" idx="12"/>
          </p:nvPr>
        </p:nvSpPr>
        <p:spPr>
          <a:xfrm>
            <a:off x="361246" y="2225040"/>
            <a:ext cx="4536079" cy="4632960"/>
          </a:xfrm>
        </p:spPr>
        <p:txBody>
          <a:bodyPr/>
          <a:lstStyle/>
          <a:p>
            <a:r>
              <a:rPr lang="en-US"/>
              <a:t>Click icon to add picture</a:t>
            </a:r>
            <a:endParaRPr lang="en-US" dirty="0"/>
          </a:p>
        </p:txBody>
      </p:sp>
      <p:sp>
        <p:nvSpPr>
          <p:cNvPr id="32" name="Text Placeholder 30">
            <a:extLst>
              <a:ext uri="{FF2B5EF4-FFF2-40B4-BE49-F238E27FC236}">
                <a16:creationId xmlns:a16="http://schemas.microsoft.com/office/drawing/2014/main" xmlns="" id="{A0A47E85-3BCA-460F-8AB1-52D89AC152B5}"/>
              </a:ext>
            </a:extLst>
          </p:cNvPr>
          <p:cNvSpPr>
            <a:spLocks noGrp="1"/>
          </p:cNvSpPr>
          <p:nvPr>
            <p:ph type="body" sz="quarter" idx="11" hasCustomPrompt="1"/>
          </p:nvPr>
        </p:nvSpPr>
        <p:spPr>
          <a:xfrm>
            <a:off x="5121031" y="2055335"/>
            <a:ext cx="4294207" cy="755650"/>
          </a:xfrm>
        </p:spPr>
        <p:txBody>
          <a:bodyPr anchor="ctr">
            <a:normAutofit/>
          </a:bodyPr>
          <a:lstStyle>
            <a:lvl1pPr marL="0" indent="0">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3" name="Text Placeholder 30">
            <a:extLst>
              <a:ext uri="{FF2B5EF4-FFF2-40B4-BE49-F238E27FC236}">
                <a16:creationId xmlns:a16="http://schemas.microsoft.com/office/drawing/2014/main" xmlns="" id="{D357C748-EEC9-489A-BCC6-CA3A91E3F2AD}"/>
              </a:ext>
            </a:extLst>
          </p:cNvPr>
          <p:cNvSpPr>
            <a:spLocks noGrp="1"/>
          </p:cNvSpPr>
          <p:nvPr>
            <p:ph type="body" sz="quarter" idx="13" hasCustomPrompt="1"/>
          </p:nvPr>
        </p:nvSpPr>
        <p:spPr>
          <a:xfrm>
            <a:off x="5121031" y="2782449"/>
            <a:ext cx="4294207"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4" name="Text Placeholder 30">
            <a:extLst>
              <a:ext uri="{FF2B5EF4-FFF2-40B4-BE49-F238E27FC236}">
                <a16:creationId xmlns:a16="http://schemas.microsoft.com/office/drawing/2014/main" xmlns="" id="{59136E3C-98E8-457D-ABD1-BA278DBB491B}"/>
              </a:ext>
            </a:extLst>
          </p:cNvPr>
          <p:cNvSpPr>
            <a:spLocks noGrp="1"/>
          </p:cNvSpPr>
          <p:nvPr>
            <p:ph type="body" sz="quarter" idx="14" hasCustomPrompt="1"/>
          </p:nvPr>
        </p:nvSpPr>
        <p:spPr>
          <a:xfrm>
            <a:off x="5121031" y="4352427"/>
            <a:ext cx="4294207"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5" name="Text Placeholder 30">
            <a:extLst>
              <a:ext uri="{FF2B5EF4-FFF2-40B4-BE49-F238E27FC236}">
                <a16:creationId xmlns:a16="http://schemas.microsoft.com/office/drawing/2014/main" xmlns="" id="{3F9938E0-7CFD-4C1C-88B0-388D25B8B1B8}"/>
              </a:ext>
            </a:extLst>
          </p:cNvPr>
          <p:cNvSpPr>
            <a:spLocks noGrp="1"/>
          </p:cNvSpPr>
          <p:nvPr>
            <p:ph type="body" sz="quarter" idx="15" hasCustomPrompt="1"/>
          </p:nvPr>
        </p:nvSpPr>
        <p:spPr>
          <a:xfrm>
            <a:off x="5121031" y="3567438"/>
            <a:ext cx="4294207"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6" name="Text Placeholder 30">
            <a:extLst>
              <a:ext uri="{FF2B5EF4-FFF2-40B4-BE49-F238E27FC236}">
                <a16:creationId xmlns:a16="http://schemas.microsoft.com/office/drawing/2014/main" xmlns="" id="{D274E9A2-3272-442A-A247-A383255C45F7}"/>
              </a:ext>
            </a:extLst>
          </p:cNvPr>
          <p:cNvSpPr>
            <a:spLocks noGrp="1"/>
          </p:cNvSpPr>
          <p:nvPr>
            <p:ph type="body" sz="quarter" idx="16" hasCustomPrompt="1"/>
          </p:nvPr>
        </p:nvSpPr>
        <p:spPr>
          <a:xfrm>
            <a:off x="5121031" y="5137415"/>
            <a:ext cx="4294207"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 name="Rectangle 2" title="Decorative">
            <a:extLst>
              <a:ext uri="{FF2B5EF4-FFF2-40B4-BE49-F238E27FC236}">
                <a16:creationId xmlns:a16="http://schemas.microsoft.com/office/drawing/2014/main" xmlns="" id="{E2F3CED5-D6C7-4A0B-B731-FDB78F4E3341}"/>
              </a:ext>
            </a:extLst>
          </p:cNvPr>
          <p:cNvSpPr/>
          <p:nvPr userDrawn="1"/>
        </p:nvSpPr>
        <p:spPr>
          <a:xfrm>
            <a:off x="353386" y="2"/>
            <a:ext cx="4572513" cy="2059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hape 62" title="Decorative">
            <a:extLst>
              <a:ext uri="{FF2B5EF4-FFF2-40B4-BE49-F238E27FC236}">
                <a16:creationId xmlns:a16="http://schemas.microsoft.com/office/drawing/2014/main" xmlns="" id="{2683CBB0-468F-4DD2-853B-FBFFA91B662E}"/>
              </a:ext>
            </a:extLst>
          </p:cNvPr>
          <p:cNvSpPr/>
          <p:nvPr userDrawn="1"/>
        </p:nvSpPr>
        <p:spPr>
          <a:xfrm rot="16200000" flipV="1">
            <a:off x="1560255" y="445141"/>
            <a:ext cx="0" cy="1930311"/>
          </a:xfrm>
          <a:prstGeom prst="line">
            <a:avLst/>
          </a:prstGeom>
          <a:ln w="76200">
            <a:solidFill>
              <a:schemeClr val="accent2">
                <a:lumMod val="75000"/>
                <a:lumOff val="25000"/>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13" name="Title 1">
            <a:extLst>
              <a:ext uri="{FF2B5EF4-FFF2-40B4-BE49-F238E27FC236}">
                <a16:creationId xmlns:a16="http://schemas.microsoft.com/office/drawing/2014/main" xmlns="" id="{408AC775-D0E4-4AE8-B104-8AF0CC99549B}"/>
              </a:ext>
            </a:extLst>
          </p:cNvPr>
          <p:cNvSpPr>
            <a:spLocks noGrp="1"/>
          </p:cNvSpPr>
          <p:nvPr>
            <p:ph type="title" hasCustomPrompt="1"/>
          </p:nvPr>
        </p:nvSpPr>
        <p:spPr>
          <a:xfrm>
            <a:off x="595100" y="192387"/>
            <a:ext cx="2275389" cy="1025525"/>
          </a:xfrm>
          <a:noFill/>
        </p:spPr>
        <p:txBody>
          <a:bodyPr vert="horz" lIns="0" tIns="45720" rIns="91440" bIns="0" rtlCol="0" anchor="b">
            <a:noAutofit/>
          </a:bodyPr>
          <a:lstStyle>
            <a:lvl1pPr>
              <a:defRPr lang="en-US" sz="5000" b="1">
                <a:solidFill>
                  <a:schemeClr val="bg1"/>
                </a:solidFill>
                <a:latin typeface="+mj-lt"/>
              </a:defRPr>
            </a:lvl1pPr>
          </a:lstStyle>
          <a:p>
            <a:pPr marL="0" lvl="0"/>
            <a:r>
              <a:rPr lang="en-US" dirty="0"/>
              <a:t>Agenda</a:t>
            </a:r>
          </a:p>
        </p:txBody>
      </p:sp>
    </p:spTree>
    <p:extLst>
      <p:ext uri="{BB962C8B-B14F-4D97-AF65-F5344CB8AC3E}">
        <p14:creationId xmlns:p14="http://schemas.microsoft.com/office/powerpoint/2010/main" val="25950430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1_Custom Layout">
    <p:spTree>
      <p:nvGrpSpPr>
        <p:cNvPr id="1" name=""/>
        <p:cNvGrpSpPr/>
        <p:nvPr/>
      </p:nvGrpSpPr>
      <p:grpSpPr>
        <a:xfrm>
          <a:off x="0" y="0"/>
          <a:ext cx="0" cy="0"/>
          <a:chOff x="0" y="0"/>
          <a:chExt cx="0" cy="0"/>
        </a:xfrm>
      </p:grpSpPr>
      <p:sp>
        <p:nvSpPr>
          <p:cNvPr id="29" name="Picture Placeholder 28" title="Decorative">
            <a:extLst>
              <a:ext uri="{FF2B5EF4-FFF2-40B4-BE49-F238E27FC236}">
                <a16:creationId xmlns:a16="http://schemas.microsoft.com/office/drawing/2014/main" xmlns="" id="{AA648B5A-E380-4E42-882E-71EBF6838E22}"/>
              </a:ext>
            </a:extLst>
          </p:cNvPr>
          <p:cNvSpPr>
            <a:spLocks noGrp="1"/>
          </p:cNvSpPr>
          <p:nvPr>
            <p:ph type="pic" sz="quarter" idx="12"/>
          </p:nvPr>
        </p:nvSpPr>
        <p:spPr>
          <a:xfrm>
            <a:off x="6264878" y="0"/>
            <a:ext cx="5927124" cy="6858000"/>
          </a:xfrm>
        </p:spPr>
        <p:txBody>
          <a:bodyPr/>
          <a:lstStyle/>
          <a:p>
            <a:r>
              <a:rPr lang="en-US"/>
              <a:t>Click icon to add picture</a:t>
            </a:r>
            <a:endParaRPr lang="en-US" dirty="0"/>
          </a:p>
        </p:txBody>
      </p:sp>
      <p:sp>
        <p:nvSpPr>
          <p:cNvPr id="32" name="Text Placeholder 30">
            <a:extLst>
              <a:ext uri="{FF2B5EF4-FFF2-40B4-BE49-F238E27FC236}">
                <a16:creationId xmlns:a16="http://schemas.microsoft.com/office/drawing/2014/main" xmlns="" id="{A0A47E85-3BCA-460F-8AB1-52D89AC152B5}"/>
              </a:ext>
            </a:extLst>
          </p:cNvPr>
          <p:cNvSpPr>
            <a:spLocks noGrp="1"/>
          </p:cNvSpPr>
          <p:nvPr>
            <p:ph type="body" sz="quarter" idx="11" hasCustomPrompt="1"/>
          </p:nvPr>
        </p:nvSpPr>
        <p:spPr>
          <a:xfrm>
            <a:off x="471530" y="2348736"/>
            <a:ext cx="4294207" cy="755650"/>
          </a:xfrm>
        </p:spPr>
        <p:txBody>
          <a:bodyPr anchor="ctr">
            <a:normAutofit/>
          </a:bodyPr>
          <a:lstStyle>
            <a:lvl1pPr marL="0" indent="0">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3" name="Text Placeholder 30">
            <a:extLst>
              <a:ext uri="{FF2B5EF4-FFF2-40B4-BE49-F238E27FC236}">
                <a16:creationId xmlns:a16="http://schemas.microsoft.com/office/drawing/2014/main" xmlns="" id="{D357C748-EEC9-489A-BCC6-CA3A91E3F2AD}"/>
              </a:ext>
            </a:extLst>
          </p:cNvPr>
          <p:cNvSpPr>
            <a:spLocks noGrp="1"/>
          </p:cNvSpPr>
          <p:nvPr>
            <p:ph type="body" sz="quarter" idx="13" hasCustomPrompt="1"/>
          </p:nvPr>
        </p:nvSpPr>
        <p:spPr>
          <a:xfrm>
            <a:off x="471530" y="3075850"/>
            <a:ext cx="4294207"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4" name="Text Placeholder 30">
            <a:extLst>
              <a:ext uri="{FF2B5EF4-FFF2-40B4-BE49-F238E27FC236}">
                <a16:creationId xmlns:a16="http://schemas.microsoft.com/office/drawing/2014/main" xmlns="" id="{59136E3C-98E8-457D-ABD1-BA278DBB491B}"/>
              </a:ext>
            </a:extLst>
          </p:cNvPr>
          <p:cNvSpPr>
            <a:spLocks noGrp="1"/>
          </p:cNvSpPr>
          <p:nvPr>
            <p:ph type="body" sz="quarter" idx="14" hasCustomPrompt="1"/>
          </p:nvPr>
        </p:nvSpPr>
        <p:spPr>
          <a:xfrm>
            <a:off x="471530" y="4645828"/>
            <a:ext cx="4294207"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5" name="Text Placeholder 30">
            <a:extLst>
              <a:ext uri="{FF2B5EF4-FFF2-40B4-BE49-F238E27FC236}">
                <a16:creationId xmlns:a16="http://schemas.microsoft.com/office/drawing/2014/main" xmlns="" id="{3F9938E0-7CFD-4C1C-88B0-388D25B8B1B8}"/>
              </a:ext>
            </a:extLst>
          </p:cNvPr>
          <p:cNvSpPr>
            <a:spLocks noGrp="1"/>
          </p:cNvSpPr>
          <p:nvPr>
            <p:ph type="body" sz="quarter" idx="15" hasCustomPrompt="1"/>
          </p:nvPr>
        </p:nvSpPr>
        <p:spPr>
          <a:xfrm>
            <a:off x="471530" y="3860839"/>
            <a:ext cx="4294207"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6" name="Text Placeholder 30">
            <a:extLst>
              <a:ext uri="{FF2B5EF4-FFF2-40B4-BE49-F238E27FC236}">
                <a16:creationId xmlns:a16="http://schemas.microsoft.com/office/drawing/2014/main" xmlns="" id="{D274E9A2-3272-442A-A247-A383255C45F7}"/>
              </a:ext>
            </a:extLst>
          </p:cNvPr>
          <p:cNvSpPr>
            <a:spLocks noGrp="1"/>
          </p:cNvSpPr>
          <p:nvPr>
            <p:ph type="body" sz="quarter" idx="16" hasCustomPrompt="1"/>
          </p:nvPr>
        </p:nvSpPr>
        <p:spPr>
          <a:xfrm>
            <a:off x="471530" y="5430816"/>
            <a:ext cx="4294207" cy="755650"/>
          </a:xfrm>
        </p:spPr>
        <p:txBody>
          <a:bodyPr anchor="ctr">
            <a:normAutofit/>
          </a:bodyPr>
          <a:lstStyle>
            <a:lvl1pPr marL="0" indent="0">
              <a:spcBef>
                <a:spcPts val="0"/>
              </a:spcBef>
              <a:buNone/>
              <a:defRPr sz="1400">
                <a:solidFill>
                  <a:schemeClr val="tx2"/>
                </a:solidFill>
                <a:latin typeface="+mn-lt"/>
                <a:cs typeface="Arial" panose="020B0604020202020204" pitchFamily="34" charset="0"/>
              </a:defRPr>
            </a:lvl1pPr>
            <a:lvl2pPr marL="457200" indent="0">
              <a:buNone/>
              <a:defRPr/>
            </a:lvl2pPr>
          </a:lstStyle>
          <a:p>
            <a:pPr lvl="0"/>
            <a:r>
              <a:rPr lang="en-US" dirty="0"/>
              <a:t>Click to edit Master </a:t>
            </a:r>
            <a:br>
              <a:rPr lang="en-US" dirty="0"/>
            </a:br>
            <a:r>
              <a:rPr lang="en-US" dirty="0"/>
              <a:t>text styles</a:t>
            </a:r>
          </a:p>
        </p:txBody>
      </p:sp>
      <p:sp>
        <p:nvSpPr>
          <p:cNvPr id="3" name="Rectangle 2" title="Decorative">
            <a:extLst>
              <a:ext uri="{FF2B5EF4-FFF2-40B4-BE49-F238E27FC236}">
                <a16:creationId xmlns:a16="http://schemas.microsoft.com/office/drawing/2014/main" xmlns="" id="{E2F3CED5-D6C7-4A0B-B731-FDB78F4E3341}"/>
              </a:ext>
            </a:extLst>
          </p:cNvPr>
          <p:cNvSpPr/>
          <p:nvPr userDrawn="1"/>
        </p:nvSpPr>
        <p:spPr>
          <a:xfrm>
            <a:off x="353386" y="2"/>
            <a:ext cx="4572513" cy="20593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hape 62" title="Decorative">
            <a:extLst>
              <a:ext uri="{FF2B5EF4-FFF2-40B4-BE49-F238E27FC236}">
                <a16:creationId xmlns:a16="http://schemas.microsoft.com/office/drawing/2014/main" xmlns="" id="{2683CBB0-468F-4DD2-853B-FBFFA91B662E}"/>
              </a:ext>
            </a:extLst>
          </p:cNvPr>
          <p:cNvSpPr/>
          <p:nvPr userDrawn="1"/>
        </p:nvSpPr>
        <p:spPr>
          <a:xfrm rot="16200000" flipV="1">
            <a:off x="1560255" y="445141"/>
            <a:ext cx="0" cy="1930311"/>
          </a:xfrm>
          <a:prstGeom prst="line">
            <a:avLst/>
          </a:prstGeom>
          <a:ln w="76200">
            <a:solidFill>
              <a:schemeClr val="accent1">
                <a:lumMod val="60000"/>
                <a:lumOff val="40000"/>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13" name="Title 1">
            <a:extLst>
              <a:ext uri="{FF2B5EF4-FFF2-40B4-BE49-F238E27FC236}">
                <a16:creationId xmlns:a16="http://schemas.microsoft.com/office/drawing/2014/main" xmlns="" id="{408AC775-D0E4-4AE8-B104-8AF0CC99549B}"/>
              </a:ext>
            </a:extLst>
          </p:cNvPr>
          <p:cNvSpPr>
            <a:spLocks noGrp="1"/>
          </p:cNvSpPr>
          <p:nvPr>
            <p:ph type="title" hasCustomPrompt="1"/>
          </p:nvPr>
        </p:nvSpPr>
        <p:spPr>
          <a:xfrm>
            <a:off x="595100" y="192387"/>
            <a:ext cx="2275389" cy="1025525"/>
          </a:xfrm>
          <a:noFill/>
        </p:spPr>
        <p:txBody>
          <a:bodyPr vert="horz" lIns="0" tIns="45720" rIns="91440" bIns="0" rtlCol="0" anchor="b">
            <a:noAutofit/>
          </a:bodyPr>
          <a:lstStyle>
            <a:lvl1pPr>
              <a:defRPr lang="en-US" sz="5000" b="1">
                <a:solidFill>
                  <a:schemeClr val="bg1"/>
                </a:solidFill>
                <a:latin typeface="+mj-lt"/>
              </a:defRPr>
            </a:lvl1pPr>
          </a:lstStyle>
          <a:p>
            <a:pPr marL="0" lvl="0"/>
            <a:r>
              <a:rPr lang="en-US" dirty="0"/>
              <a:t>Agenda</a:t>
            </a:r>
          </a:p>
        </p:txBody>
      </p:sp>
    </p:spTree>
    <p:extLst>
      <p:ext uri="{BB962C8B-B14F-4D97-AF65-F5344CB8AC3E}">
        <p14:creationId xmlns:p14="http://schemas.microsoft.com/office/powerpoint/2010/main" val="25734128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9" name="Picture Placeholder 28" title="Decorative">
            <a:extLst>
              <a:ext uri="{FF2B5EF4-FFF2-40B4-BE49-F238E27FC236}">
                <a16:creationId xmlns:a16="http://schemas.microsoft.com/office/drawing/2014/main" xmlns="" id="{AA648B5A-E380-4E42-882E-71EBF6838E22}"/>
              </a:ext>
            </a:extLst>
          </p:cNvPr>
          <p:cNvSpPr>
            <a:spLocks noGrp="1"/>
          </p:cNvSpPr>
          <p:nvPr>
            <p:ph type="pic" sz="quarter" idx="12"/>
          </p:nvPr>
        </p:nvSpPr>
        <p:spPr>
          <a:xfrm>
            <a:off x="1" y="0"/>
            <a:ext cx="4910667" cy="6858000"/>
          </a:xfrm>
        </p:spPr>
        <p:txBody>
          <a:bodyPr/>
          <a:lstStyle/>
          <a:p>
            <a:r>
              <a:rPr lang="en-US" noProof="0"/>
              <a:t>Click icon to add picture</a:t>
            </a:r>
            <a:endParaRPr lang="en-US" noProof="0" dirty="0"/>
          </a:p>
        </p:txBody>
      </p:sp>
      <p:sp>
        <p:nvSpPr>
          <p:cNvPr id="3" name="Rectangle 2" title="Decorative"/>
          <p:cNvSpPr/>
          <p:nvPr userDrawn="1"/>
        </p:nvSpPr>
        <p:spPr>
          <a:xfrm>
            <a:off x="4910668" y="0"/>
            <a:ext cx="117404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Text Placeholder 30">
            <a:extLst>
              <a:ext uri="{FF2B5EF4-FFF2-40B4-BE49-F238E27FC236}">
                <a16:creationId xmlns:a16="http://schemas.microsoft.com/office/drawing/2014/main" xmlns="" id="{A0A47E85-3BCA-460F-8AB1-52D89AC152B5}"/>
              </a:ext>
            </a:extLst>
          </p:cNvPr>
          <p:cNvSpPr>
            <a:spLocks noGrp="1"/>
          </p:cNvSpPr>
          <p:nvPr>
            <p:ph type="body" sz="quarter" idx="11" hasCustomPrompt="1"/>
          </p:nvPr>
        </p:nvSpPr>
        <p:spPr>
          <a:xfrm>
            <a:off x="6295133" y="879710"/>
            <a:ext cx="4801847" cy="755650"/>
          </a:xfrm>
        </p:spPr>
        <p:txBody>
          <a:bodyPr anchor="ctr">
            <a:normAutofit/>
          </a:bodyPr>
          <a:lstStyle>
            <a:lvl1pPr marL="0" indent="0">
              <a:buNone/>
              <a:defRPr sz="1600">
                <a:solidFill>
                  <a:schemeClr val="tx2"/>
                </a:solidFill>
                <a:latin typeface="+mn-lt"/>
                <a:cs typeface="Arial" panose="020B0604020202020204" pitchFamily="34" charset="0"/>
              </a:defRPr>
            </a:lvl1pPr>
            <a:lvl2pPr marL="457200" indent="0">
              <a:buNone/>
              <a:defRPr/>
            </a:lvl2pPr>
          </a:lstStyle>
          <a:p>
            <a:pPr lvl="0"/>
            <a:r>
              <a:rPr lang="en-US" noProof="0"/>
              <a:t>Click to edit Master </a:t>
            </a:r>
            <a:br>
              <a:rPr lang="en-US" noProof="0"/>
            </a:br>
            <a:r>
              <a:rPr lang="en-US" noProof="0"/>
              <a:t>text styles</a:t>
            </a:r>
          </a:p>
        </p:txBody>
      </p:sp>
      <p:sp>
        <p:nvSpPr>
          <p:cNvPr id="33" name="Text Placeholder 30">
            <a:extLst>
              <a:ext uri="{FF2B5EF4-FFF2-40B4-BE49-F238E27FC236}">
                <a16:creationId xmlns:a16="http://schemas.microsoft.com/office/drawing/2014/main" xmlns="" id="{D357C748-EEC9-489A-BCC6-CA3A91E3F2AD}"/>
              </a:ext>
            </a:extLst>
          </p:cNvPr>
          <p:cNvSpPr>
            <a:spLocks noGrp="1"/>
          </p:cNvSpPr>
          <p:nvPr>
            <p:ph type="body" sz="quarter" idx="13" hasCustomPrompt="1"/>
          </p:nvPr>
        </p:nvSpPr>
        <p:spPr>
          <a:xfrm>
            <a:off x="6295133" y="1956155"/>
            <a:ext cx="4801847"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noProof="0"/>
              <a:t>Click to edit Master </a:t>
            </a:r>
            <a:br>
              <a:rPr lang="en-US" noProof="0"/>
            </a:br>
            <a:r>
              <a:rPr lang="en-US" noProof="0"/>
              <a:t>text styles</a:t>
            </a:r>
          </a:p>
        </p:txBody>
      </p:sp>
      <p:sp>
        <p:nvSpPr>
          <p:cNvPr id="34" name="Text Placeholder 30">
            <a:extLst>
              <a:ext uri="{FF2B5EF4-FFF2-40B4-BE49-F238E27FC236}">
                <a16:creationId xmlns:a16="http://schemas.microsoft.com/office/drawing/2014/main" xmlns="" id="{59136E3C-98E8-457D-ABD1-BA278DBB491B}"/>
              </a:ext>
            </a:extLst>
          </p:cNvPr>
          <p:cNvSpPr>
            <a:spLocks noGrp="1"/>
          </p:cNvSpPr>
          <p:nvPr>
            <p:ph type="body" sz="quarter" idx="14" hasCustomPrompt="1"/>
          </p:nvPr>
        </p:nvSpPr>
        <p:spPr>
          <a:xfrm>
            <a:off x="6295133" y="3032600"/>
            <a:ext cx="4801847"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noProof="0"/>
              <a:t>Click to edit Master </a:t>
            </a:r>
            <a:br>
              <a:rPr lang="en-US" noProof="0"/>
            </a:br>
            <a:r>
              <a:rPr lang="en-US" noProof="0"/>
              <a:t>text styles</a:t>
            </a:r>
          </a:p>
        </p:txBody>
      </p:sp>
      <p:sp>
        <p:nvSpPr>
          <p:cNvPr id="35" name="Text Placeholder 30">
            <a:extLst>
              <a:ext uri="{FF2B5EF4-FFF2-40B4-BE49-F238E27FC236}">
                <a16:creationId xmlns:a16="http://schemas.microsoft.com/office/drawing/2014/main" xmlns="" id="{3F9938E0-7CFD-4C1C-88B0-388D25B8B1B8}"/>
              </a:ext>
            </a:extLst>
          </p:cNvPr>
          <p:cNvSpPr>
            <a:spLocks noGrp="1"/>
          </p:cNvSpPr>
          <p:nvPr>
            <p:ph type="body" sz="quarter" idx="15" hasCustomPrompt="1"/>
          </p:nvPr>
        </p:nvSpPr>
        <p:spPr>
          <a:xfrm>
            <a:off x="6295133" y="4109045"/>
            <a:ext cx="4801847"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noProof="0"/>
              <a:t>Click to edit Master </a:t>
            </a:r>
            <a:br>
              <a:rPr lang="en-US" noProof="0"/>
            </a:br>
            <a:r>
              <a:rPr lang="en-US" noProof="0"/>
              <a:t>text styles</a:t>
            </a:r>
          </a:p>
        </p:txBody>
      </p:sp>
      <p:sp>
        <p:nvSpPr>
          <p:cNvPr id="36" name="Text Placeholder 30">
            <a:extLst>
              <a:ext uri="{FF2B5EF4-FFF2-40B4-BE49-F238E27FC236}">
                <a16:creationId xmlns:a16="http://schemas.microsoft.com/office/drawing/2014/main" xmlns="" id="{D274E9A2-3272-442A-A247-A383255C45F7}"/>
              </a:ext>
            </a:extLst>
          </p:cNvPr>
          <p:cNvSpPr>
            <a:spLocks noGrp="1"/>
          </p:cNvSpPr>
          <p:nvPr>
            <p:ph type="body" sz="quarter" idx="16" hasCustomPrompt="1"/>
          </p:nvPr>
        </p:nvSpPr>
        <p:spPr>
          <a:xfrm>
            <a:off x="6295133" y="5185490"/>
            <a:ext cx="4801847" cy="755650"/>
          </a:xfrm>
        </p:spPr>
        <p:txBody>
          <a:bodyPr anchor="ctr">
            <a:normAutofit/>
          </a:bodyPr>
          <a:lstStyle>
            <a:lvl1pPr marL="0" indent="0">
              <a:spcBef>
                <a:spcPts val="0"/>
              </a:spcBef>
              <a:buNone/>
              <a:defRPr sz="1600">
                <a:solidFill>
                  <a:schemeClr val="tx2"/>
                </a:solidFill>
                <a:latin typeface="+mn-lt"/>
                <a:cs typeface="Arial" panose="020B0604020202020204" pitchFamily="34" charset="0"/>
              </a:defRPr>
            </a:lvl1pPr>
            <a:lvl2pPr marL="457200" indent="0">
              <a:buNone/>
              <a:defRPr/>
            </a:lvl2pPr>
          </a:lstStyle>
          <a:p>
            <a:pPr lvl="0"/>
            <a:r>
              <a:rPr lang="en-US" noProof="0"/>
              <a:t>Click to edit Master </a:t>
            </a:r>
            <a:br>
              <a:rPr lang="en-US" noProof="0"/>
            </a:br>
            <a:r>
              <a:rPr lang="en-US" noProof="0"/>
              <a:t>text styles</a:t>
            </a:r>
          </a:p>
        </p:txBody>
      </p:sp>
      <p:sp>
        <p:nvSpPr>
          <p:cNvPr id="37" name="Text Placeholder 30">
            <a:extLst>
              <a:ext uri="{FF2B5EF4-FFF2-40B4-BE49-F238E27FC236}">
                <a16:creationId xmlns:a16="http://schemas.microsoft.com/office/drawing/2014/main" xmlns="" id="{2D435A30-7C8E-4847-B027-91CBFA159229}"/>
              </a:ext>
            </a:extLst>
          </p:cNvPr>
          <p:cNvSpPr>
            <a:spLocks noGrp="1"/>
          </p:cNvSpPr>
          <p:nvPr>
            <p:ph type="body" sz="quarter" idx="17" hasCustomPrompt="1"/>
          </p:nvPr>
        </p:nvSpPr>
        <p:spPr>
          <a:xfrm>
            <a:off x="5084073" y="879710"/>
            <a:ext cx="741083" cy="755650"/>
          </a:xfrm>
        </p:spPr>
        <p:txBody>
          <a:bodyPr rIns="0" anchor="ctr">
            <a:noAutofit/>
          </a:bodyPr>
          <a:lstStyle>
            <a:lvl1pPr marL="0" indent="0" algn="r">
              <a:buNone/>
              <a:defRPr sz="6000">
                <a:solidFill>
                  <a:schemeClr val="bg1"/>
                </a:solidFill>
                <a:latin typeface="+mj-lt"/>
                <a:cs typeface="Arial" panose="020B0604020202020204" pitchFamily="34" charset="0"/>
              </a:defRPr>
            </a:lvl1pPr>
            <a:lvl2pPr marL="457200" indent="0">
              <a:buNone/>
              <a:defRPr/>
            </a:lvl2pPr>
          </a:lstStyle>
          <a:p>
            <a:pPr lvl="0"/>
            <a:r>
              <a:rPr lang="en-US" noProof="0"/>
              <a:t>1</a:t>
            </a:r>
          </a:p>
        </p:txBody>
      </p:sp>
      <p:sp>
        <p:nvSpPr>
          <p:cNvPr id="38" name="Text Placeholder 30">
            <a:extLst>
              <a:ext uri="{FF2B5EF4-FFF2-40B4-BE49-F238E27FC236}">
                <a16:creationId xmlns:a16="http://schemas.microsoft.com/office/drawing/2014/main" xmlns="" id="{819BB324-34C6-4FF7-8780-D294AC6EC5AC}"/>
              </a:ext>
            </a:extLst>
          </p:cNvPr>
          <p:cNvSpPr>
            <a:spLocks noGrp="1"/>
          </p:cNvSpPr>
          <p:nvPr>
            <p:ph type="body" sz="quarter" idx="18" hasCustomPrompt="1"/>
          </p:nvPr>
        </p:nvSpPr>
        <p:spPr>
          <a:xfrm>
            <a:off x="5084073" y="1956155"/>
            <a:ext cx="741083" cy="755650"/>
          </a:xfrm>
        </p:spPr>
        <p:txBody>
          <a:bodyPr rIns="0" anchor="ctr">
            <a:noAutofit/>
          </a:bodyPr>
          <a:lstStyle>
            <a:lvl1pPr marL="0" indent="0" algn="r">
              <a:buNone/>
              <a:defRPr sz="6000">
                <a:solidFill>
                  <a:schemeClr val="bg1"/>
                </a:solidFill>
                <a:latin typeface="+mj-lt"/>
                <a:cs typeface="Arial" panose="020B0604020202020204" pitchFamily="34" charset="0"/>
              </a:defRPr>
            </a:lvl1pPr>
            <a:lvl2pPr marL="457200" indent="0">
              <a:buNone/>
              <a:defRPr/>
            </a:lvl2pPr>
          </a:lstStyle>
          <a:p>
            <a:pPr lvl="0"/>
            <a:r>
              <a:rPr lang="en-US" noProof="0"/>
              <a:t>2</a:t>
            </a:r>
          </a:p>
        </p:txBody>
      </p:sp>
      <p:sp>
        <p:nvSpPr>
          <p:cNvPr id="39" name="Text Placeholder 30">
            <a:extLst>
              <a:ext uri="{FF2B5EF4-FFF2-40B4-BE49-F238E27FC236}">
                <a16:creationId xmlns:a16="http://schemas.microsoft.com/office/drawing/2014/main" xmlns="" id="{43B3C496-FB0A-4924-A341-696D17E2D9C5}"/>
              </a:ext>
            </a:extLst>
          </p:cNvPr>
          <p:cNvSpPr>
            <a:spLocks noGrp="1"/>
          </p:cNvSpPr>
          <p:nvPr>
            <p:ph type="body" sz="quarter" idx="19" hasCustomPrompt="1"/>
          </p:nvPr>
        </p:nvSpPr>
        <p:spPr>
          <a:xfrm>
            <a:off x="5084073" y="3032600"/>
            <a:ext cx="741083" cy="755650"/>
          </a:xfrm>
        </p:spPr>
        <p:txBody>
          <a:bodyPr rIns="0" anchor="ctr">
            <a:noAutofit/>
          </a:bodyPr>
          <a:lstStyle>
            <a:lvl1pPr marL="0" indent="0" algn="r">
              <a:buNone/>
              <a:defRPr sz="6000">
                <a:solidFill>
                  <a:schemeClr val="bg1"/>
                </a:solidFill>
                <a:latin typeface="+mj-lt"/>
                <a:cs typeface="Arial" panose="020B0604020202020204" pitchFamily="34" charset="0"/>
              </a:defRPr>
            </a:lvl1pPr>
            <a:lvl2pPr marL="457200" indent="0">
              <a:buNone/>
              <a:defRPr/>
            </a:lvl2pPr>
          </a:lstStyle>
          <a:p>
            <a:pPr lvl="0"/>
            <a:r>
              <a:rPr lang="en-US" noProof="0"/>
              <a:t>3</a:t>
            </a:r>
          </a:p>
        </p:txBody>
      </p:sp>
      <p:sp>
        <p:nvSpPr>
          <p:cNvPr id="40" name="Text Placeholder 30">
            <a:extLst>
              <a:ext uri="{FF2B5EF4-FFF2-40B4-BE49-F238E27FC236}">
                <a16:creationId xmlns:a16="http://schemas.microsoft.com/office/drawing/2014/main" xmlns="" id="{FEACD5FF-800E-4BB0-82F3-2E0AEF1215D5}"/>
              </a:ext>
            </a:extLst>
          </p:cNvPr>
          <p:cNvSpPr>
            <a:spLocks noGrp="1"/>
          </p:cNvSpPr>
          <p:nvPr>
            <p:ph type="body" sz="quarter" idx="20" hasCustomPrompt="1"/>
          </p:nvPr>
        </p:nvSpPr>
        <p:spPr>
          <a:xfrm>
            <a:off x="5084073" y="4109045"/>
            <a:ext cx="741083" cy="755650"/>
          </a:xfrm>
        </p:spPr>
        <p:txBody>
          <a:bodyPr rIns="0" anchor="ctr">
            <a:noAutofit/>
          </a:bodyPr>
          <a:lstStyle>
            <a:lvl1pPr marL="0" indent="0" algn="r">
              <a:buNone/>
              <a:defRPr sz="6000">
                <a:solidFill>
                  <a:schemeClr val="bg1"/>
                </a:solidFill>
                <a:latin typeface="+mj-lt"/>
                <a:cs typeface="Arial" panose="020B0604020202020204" pitchFamily="34" charset="0"/>
              </a:defRPr>
            </a:lvl1pPr>
            <a:lvl2pPr marL="457200" indent="0">
              <a:buNone/>
              <a:defRPr/>
            </a:lvl2pPr>
          </a:lstStyle>
          <a:p>
            <a:pPr lvl="0"/>
            <a:r>
              <a:rPr lang="en-US" noProof="0"/>
              <a:t>4</a:t>
            </a:r>
          </a:p>
        </p:txBody>
      </p:sp>
      <p:sp>
        <p:nvSpPr>
          <p:cNvPr id="41" name="Text Placeholder 30">
            <a:extLst>
              <a:ext uri="{FF2B5EF4-FFF2-40B4-BE49-F238E27FC236}">
                <a16:creationId xmlns:a16="http://schemas.microsoft.com/office/drawing/2014/main" xmlns="" id="{58B97284-E1BE-4DCD-9CC1-C441D1A8573A}"/>
              </a:ext>
            </a:extLst>
          </p:cNvPr>
          <p:cNvSpPr>
            <a:spLocks noGrp="1"/>
          </p:cNvSpPr>
          <p:nvPr>
            <p:ph type="body" sz="quarter" idx="21" hasCustomPrompt="1"/>
          </p:nvPr>
        </p:nvSpPr>
        <p:spPr>
          <a:xfrm>
            <a:off x="5084073" y="5185490"/>
            <a:ext cx="741083" cy="755650"/>
          </a:xfrm>
        </p:spPr>
        <p:txBody>
          <a:bodyPr rIns="0" anchor="ctr">
            <a:noAutofit/>
          </a:bodyPr>
          <a:lstStyle>
            <a:lvl1pPr marL="0" indent="0" algn="r">
              <a:buNone/>
              <a:defRPr sz="6000">
                <a:solidFill>
                  <a:schemeClr val="bg1"/>
                </a:solidFill>
                <a:latin typeface="+mj-lt"/>
                <a:cs typeface="Arial" panose="020B0604020202020204" pitchFamily="34" charset="0"/>
              </a:defRPr>
            </a:lvl1pPr>
            <a:lvl2pPr marL="457200" indent="0">
              <a:buNone/>
              <a:defRPr/>
            </a:lvl2pPr>
          </a:lstStyle>
          <a:p>
            <a:pPr lvl="0"/>
            <a:r>
              <a:rPr lang="en-US" noProof="0"/>
              <a:t>5</a:t>
            </a:r>
          </a:p>
        </p:txBody>
      </p:sp>
      <p:sp>
        <p:nvSpPr>
          <p:cNvPr id="15" name="Title 1">
            <a:extLst>
              <a:ext uri="{FF2B5EF4-FFF2-40B4-BE49-F238E27FC236}">
                <a16:creationId xmlns:a16="http://schemas.microsoft.com/office/drawing/2014/main" xmlns="" id="{408AC775-D0E4-4AE8-B104-8AF0CC99549B}"/>
              </a:ext>
            </a:extLst>
          </p:cNvPr>
          <p:cNvSpPr>
            <a:spLocks noGrp="1"/>
          </p:cNvSpPr>
          <p:nvPr>
            <p:ph type="title" hasCustomPrompt="1"/>
          </p:nvPr>
        </p:nvSpPr>
        <p:spPr>
          <a:xfrm>
            <a:off x="826627" y="3727363"/>
            <a:ext cx="2275389" cy="1025525"/>
          </a:xfrm>
          <a:noFill/>
        </p:spPr>
        <p:txBody>
          <a:bodyPr vert="horz" lIns="0" tIns="45720" rIns="91440" bIns="0" rtlCol="0" anchor="b">
            <a:noAutofit/>
          </a:bodyPr>
          <a:lstStyle>
            <a:lvl1pPr>
              <a:defRPr lang="en-US" sz="5000" b="1">
                <a:solidFill>
                  <a:schemeClr val="tx2"/>
                </a:solidFill>
                <a:latin typeface="+mj-lt"/>
              </a:defRPr>
            </a:lvl1pPr>
          </a:lstStyle>
          <a:p>
            <a:pPr marL="0" lvl="0"/>
            <a:r>
              <a:rPr lang="en-US" noProof="0"/>
              <a:t>Agenda</a:t>
            </a:r>
          </a:p>
        </p:txBody>
      </p:sp>
    </p:spTree>
    <p:extLst>
      <p:ext uri="{BB962C8B-B14F-4D97-AF65-F5344CB8AC3E}">
        <p14:creationId xmlns:p14="http://schemas.microsoft.com/office/powerpoint/2010/main" val="42831458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0731EC-67BA-493B-B1C7-6258DD2B6042}"/>
              </a:ext>
            </a:extLst>
          </p:cNvPr>
          <p:cNvSpPr>
            <a:spLocks noGrp="1"/>
          </p:cNvSpPr>
          <p:nvPr>
            <p:ph type="title"/>
          </p:nvPr>
        </p:nvSpPr>
        <p:spPr>
          <a:xfrm>
            <a:off x="769356" y="2596918"/>
            <a:ext cx="4385841" cy="1325563"/>
          </a:xfrm>
        </p:spPr>
        <p:txBody>
          <a:bodyPr anchor="b"/>
          <a:lstStyle>
            <a:lvl1pPr algn="l">
              <a:defRPr>
                <a:latin typeface="+mj-lt"/>
              </a:defRPr>
            </a:lvl1pPr>
          </a:lstStyle>
          <a:p>
            <a:r>
              <a:rPr lang="en-US"/>
              <a:t>Click to edit Master title style</a:t>
            </a:r>
            <a:endParaRPr lang="en-US" dirty="0"/>
          </a:p>
        </p:txBody>
      </p:sp>
      <p:sp>
        <p:nvSpPr>
          <p:cNvPr id="5"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0"/>
          </p:nvPr>
        </p:nvSpPr>
        <p:spPr>
          <a:xfrm>
            <a:off x="6096000" y="1"/>
            <a:ext cx="6096000" cy="6858000"/>
          </a:xfrm>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xmlns="" id="{233D39E2-2188-4621-B115-A912A057E8AC}"/>
              </a:ext>
            </a:extLst>
          </p:cNvPr>
          <p:cNvSpPr>
            <a:spLocks noGrp="1"/>
          </p:cNvSpPr>
          <p:nvPr>
            <p:ph type="body" sz="quarter" idx="11"/>
          </p:nvPr>
        </p:nvSpPr>
        <p:spPr>
          <a:xfrm>
            <a:off x="769354" y="4628132"/>
            <a:ext cx="4385841" cy="1325562"/>
          </a:xfrm>
        </p:spPr>
        <p:txBody>
          <a:bodyPr>
            <a:noAutofit/>
          </a:bodyPr>
          <a:lstStyle>
            <a:lvl1pPr marL="0" indent="0" algn="l">
              <a:lnSpc>
                <a:spcPct val="100000"/>
              </a:lnSpc>
              <a:buNone/>
              <a:defRPr sz="1400">
                <a:latin typeface="+mn-lt"/>
                <a:cs typeface="Arial" panose="020B0604020202020204" pitchFamily="34" charset="0"/>
              </a:defRPr>
            </a:lvl1pPr>
          </a:lstStyle>
          <a:p>
            <a:pPr lvl="0"/>
            <a:r>
              <a:rPr lang="en-US"/>
              <a:t>Click to edit Master text styles</a:t>
            </a:r>
          </a:p>
        </p:txBody>
      </p:sp>
      <p:sp>
        <p:nvSpPr>
          <p:cNvPr id="8" name="Text Placeholder 6">
            <a:extLst>
              <a:ext uri="{FF2B5EF4-FFF2-40B4-BE49-F238E27FC236}">
                <a16:creationId xmlns:a16="http://schemas.microsoft.com/office/drawing/2014/main" xmlns="" id="{75D558A5-D3BF-4DB7-928F-A20868F3C37D}"/>
              </a:ext>
            </a:extLst>
          </p:cNvPr>
          <p:cNvSpPr>
            <a:spLocks noGrp="1"/>
          </p:cNvSpPr>
          <p:nvPr>
            <p:ph type="body" sz="quarter" idx="12"/>
          </p:nvPr>
        </p:nvSpPr>
        <p:spPr>
          <a:xfrm>
            <a:off x="769354" y="4165144"/>
            <a:ext cx="4385841" cy="382749"/>
          </a:xfrm>
        </p:spPr>
        <p:txBody>
          <a:bodyPr anchor="b">
            <a:normAutofit/>
          </a:bodyPr>
          <a:lstStyle>
            <a:lvl1pPr marL="0" indent="0" algn="l">
              <a:buNone/>
              <a:defRPr sz="1600" b="1">
                <a:latin typeface="+mj-lt"/>
                <a:cs typeface="Arial" panose="020B0604020202020204" pitchFamily="34" charset="0"/>
              </a:defRPr>
            </a:lvl1pPr>
          </a:lstStyle>
          <a:p>
            <a:pPr lvl="0"/>
            <a:r>
              <a:rPr lang="en-US"/>
              <a:t>Click to edit Master text styles</a:t>
            </a:r>
          </a:p>
        </p:txBody>
      </p:sp>
      <p:sp>
        <p:nvSpPr>
          <p:cNvPr id="6" name="Shape 62" title="Decorative">
            <a:extLst>
              <a:ext uri="{FF2B5EF4-FFF2-40B4-BE49-F238E27FC236}">
                <a16:creationId xmlns:a16="http://schemas.microsoft.com/office/drawing/2014/main" xmlns="" id="{2683CBB0-468F-4DD2-853B-FBFFA91B662E}"/>
              </a:ext>
            </a:extLst>
          </p:cNvPr>
          <p:cNvSpPr/>
          <p:nvPr userDrawn="1"/>
        </p:nvSpPr>
        <p:spPr>
          <a:xfrm flipV="1">
            <a:off x="527427" y="1631761"/>
            <a:ext cx="0" cy="4321933"/>
          </a:xfrm>
          <a:prstGeom prst="line">
            <a:avLst/>
          </a:prstGeom>
          <a:ln w="76200">
            <a:solidFill>
              <a:schemeClr val="accent1">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
        <p:nvSpPr>
          <p:cNvPr id="9" name="Picture Placeholder 5" title="Decorative">
            <a:extLst>
              <a:ext uri="{FF2B5EF4-FFF2-40B4-BE49-F238E27FC236}">
                <a16:creationId xmlns:a16="http://schemas.microsoft.com/office/drawing/2014/main" xmlns="" id="{EADDC907-00BA-437D-8631-DCDAA19616AC}"/>
              </a:ext>
            </a:extLst>
          </p:cNvPr>
          <p:cNvSpPr>
            <a:spLocks noGrp="1"/>
          </p:cNvSpPr>
          <p:nvPr>
            <p:ph type="pic" sz="quarter" idx="13"/>
          </p:nvPr>
        </p:nvSpPr>
        <p:spPr>
          <a:xfrm>
            <a:off x="769355" y="1631761"/>
            <a:ext cx="804759" cy="804759"/>
          </a:xfrm>
          <a:prstGeom prst="rect">
            <a:avLst/>
          </a:prstGeom>
          <a:solidFill>
            <a:schemeClr val="bg1"/>
          </a:solidFill>
          <a:ln w="19050">
            <a:noFill/>
          </a:ln>
        </p:spPr>
        <p:txBody>
          <a:bodyPr>
            <a:normAutofit/>
          </a:bodyPr>
          <a:lstStyle>
            <a:lvl1pPr>
              <a:defRPr sz="800"/>
            </a:lvl1pPr>
          </a:lstStyle>
          <a:p>
            <a:r>
              <a:rPr lang="en-US"/>
              <a:t>Click icon to add picture</a:t>
            </a:r>
            <a:endParaRPr lang="en-US" dirty="0"/>
          </a:p>
        </p:txBody>
      </p:sp>
    </p:spTree>
    <p:extLst>
      <p:ext uri="{BB962C8B-B14F-4D97-AF65-F5344CB8AC3E}">
        <p14:creationId xmlns:p14="http://schemas.microsoft.com/office/powerpoint/2010/main" val="19849342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5"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0"/>
          </p:nvPr>
        </p:nvSpPr>
        <p:spPr>
          <a:xfrm>
            <a:off x="1" y="2808079"/>
            <a:ext cx="6096000" cy="4049920"/>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xmlns="" id="{110731EC-67BA-493B-B1C7-6258DD2B6042}"/>
              </a:ext>
            </a:extLst>
          </p:cNvPr>
          <p:cNvSpPr>
            <a:spLocks noGrp="1"/>
          </p:cNvSpPr>
          <p:nvPr>
            <p:ph type="title"/>
          </p:nvPr>
        </p:nvSpPr>
        <p:spPr>
          <a:xfrm>
            <a:off x="838201" y="571467"/>
            <a:ext cx="5257801" cy="1325563"/>
          </a:xfrm>
        </p:spPr>
        <p:txBody>
          <a:bodyPr anchor="b">
            <a:normAutofit/>
          </a:bodyPr>
          <a:lstStyle>
            <a:lvl1pPr algn="r">
              <a:defRPr sz="4000">
                <a:latin typeface="+mj-lt"/>
              </a:defRPr>
            </a:lvl1pPr>
          </a:lstStyle>
          <a:p>
            <a:r>
              <a:rPr lang="en-US"/>
              <a:t>Click to edit Master title style</a:t>
            </a:r>
            <a:endParaRPr lang="en-US" dirty="0"/>
          </a:p>
        </p:txBody>
      </p:sp>
      <p:sp>
        <p:nvSpPr>
          <p:cNvPr id="9" name="Text Placeholder 6">
            <a:extLst>
              <a:ext uri="{FF2B5EF4-FFF2-40B4-BE49-F238E27FC236}">
                <a16:creationId xmlns:a16="http://schemas.microsoft.com/office/drawing/2014/main" xmlns="" id="{92EBEB66-5E12-4FD8-AC09-10C992CA7CFE}"/>
              </a:ext>
            </a:extLst>
          </p:cNvPr>
          <p:cNvSpPr>
            <a:spLocks noGrp="1"/>
          </p:cNvSpPr>
          <p:nvPr>
            <p:ph type="body" sz="quarter" idx="14" hasCustomPrompt="1"/>
          </p:nvPr>
        </p:nvSpPr>
        <p:spPr>
          <a:xfrm>
            <a:off x="6987826" y="2808081"/>
            <a:ext cx="4312353" cy="382749"/>
          </a:xfrm>
        </p:spPr>
        <p:txBody>
          <a:bodyPr vert="horz" lIns="0" tIns="45720" rIns="91440" bIns="45720" rtlCol="0" anchor="b">
            <a:normAutofit/>
          </a:bodyPr>
          <a:lstStyle>
            <a:lvl1pPr>
              <a:defRPr lang="en-US" sz="1600" b="1" dirty="0">
                <a:latin typeface="+mj-lt"/>
              </a:defRPr>
            </a:lvl1pPr>
          </a:lstStyle>
          <a:p>
            <a:pPr marL="0" lvl="0" indent="0">
              <a:buNone/>
            </a:pPr>
            <a:r>
              <a:rPr lang="en-US" dirty="0"/>
              <a:t>Click to add title here</a:t>
            </a:r>
          </a:p>
        </p:txBody>
      </p:sp>
      <p:sp>
        <p:nvSpPr>
          <p:cNvPr id="10" name="Text Placeholder 3">
            <a:extLst>
              <a:ext uri="{FF2B5EF4-FFF2-40B4-BE49-F238E27FC236}">
                <a16:creationId xmlns:a16="http://schemas.microsoft.com/office/drawing/2014/main" xmlns="" id="{37EBF543-63D2-4169-AB73-3F4BD242FA61}"/>
              </a:ext>
            </a:extLst>
          </p:cNvPr>
          <p:cNvSpPr>
            <a:spLocks noGrp="1"/>
          </p:cNvSpPr>
          <p:nvPr>
            <p:ph type="body" sz="quarter" idx="16"/>
          </p:nvPr>
        </p:nvSpPr>
        <p:spPr>
          <a:xfrm>
            <a:off x="6987826" y="3212365"/>
            <a:ext cx="4312353" cy="2962659"/>
          </a:xfrm>
        </p:spPr>
        <p:txBody>
          <a:bodyPr lIns="0" tIns="72000">
            <a:normAutofit/>
          </a:bodyPr>
          <a:lstStyle>
            <a:lvl1pPr>
              <a:defRPr sz="1400">
                <a:latin typeface="+mn-lt"/>
              </a:defRPr>
            </a:lvl1pPr>
            <a:lvl2pPr>
              <a:defRPr sz="1200">
                <a:latin typeface="+mn-lt"/>
              </a:defRPr>
            </a:lvl2pPr>
            <a:lvl3pPr>
              <a:defRPr sz="1100">
                <a:latin typeface="+mn-lt"/>
              </a:defRPr>
            </a:lvl3pPr>
            <a:lvl4pPr>
              <a:defRPr sz="1050">
                <a:latin typeface="+mn-lt"/>
              </a:defRPr>
            </a:lvl4pPr>
            <a:lvl5pPr>
              <a:defRPr sz="105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hape 62" title="Decorative">
            <a:extLst>
              <a:ext uri="{FF2B5EF4-FFF2-40B4-BE49-F238E27FC236}">
                <a16:creationId xmlns:a16="http://schemas.microsoft.com/office/drawing/2014/main" xmlns="" id="{2683CBB0-468F-4DD2-853B-FBFFA91B662E}"/>
              </a:ext>
            </a:extLst>
          </p:cNvPr>
          <p:cNvSpPr/>
          <p:nvPr userDrawn="1"/>
        </p:nvSpPr>
        <p:spPr>
          <a:xfrm rot="16200000" flipV="1">
            <a:off x="5130847" y="1256530"/>
            <a:ext cx="0" cy="1930311"/>
          </a:xfrm>
          <a:prstGeom prst="line">
            <a:avLst/>
          </a:prstGeom>
          <a:ln w="76200">
            <a:solidFill>
              <a:schemeClr val="accent1">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41144141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1E5DCEB-1CC8-4AEE-9DEC-6C62AD4FB42C}"/>
              </a:ext>
            </a:extLst>
          </p:cNvPr>
          <p:cNvSpPr/>
          <p:nvPr userDrawn="1"/>
        </p:nvSpPr>
        <p:spPr>
          <a:xfrm>
            <a:off x="1" y="3429000"/>
            <a:ext cx="6096001"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0"/>
          </p:nvPr>
        </p:nvSpPr>
        <p:spPr>
          <a:xfrm>
            <a:off x="1" y="0"/>
            <a:ext cx="6096000" cy="3429000"/>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xmlns="" id="{110731EC-67BA-493B-B1C7-6258DD2B6042}"/>
              </a:ext>
            </a:extLst>
          </p:cNvPr>
          <p:cNvSpPr>
            <a:spLocks noGrp="1"/>
          </p:cNvSpPr>
          <p:nvPr>
            <p:ph type="title"/>
          </p:nvPr>
        </p:nvSpPr>
        <p:spPr>
          <a:xfrm>
            <a:off x="6987825" y="1190911"/>
            <a:ext cx="4554008" cy="1325563"/>
          </a:xfrm>
        </p:spPr>
        <p:txBody>
          <a:bodyPr lIns="0" anchor="b">
            <a:normAutofit/>
          </a:bodyPr>
          <a:lstStyle>
            <a:lvl1pPr algn="l">
              <a:defRPr sz="4000">
                <a:latin typeface="+mj-lt"/>
              </a:defRPr>
            </a:lvl1pPr>
          </a:lstStyle>
          <a:p>
            <a:r>
              <a:rPr lang="en-US"/>
              <a:t>Click to edit Master title style</a:t>
            </a:r>
            <a:endParaRPr lang="en-US" dirty="0"/>
          </a:p>
        </p:txBody>
      </p:sp>
      <p:sp>
        <p:nvSpPr>
          <p:cNvPr id="9" name="Text Placeholder 6">
            <a:extLst>
              <a:ext uri="{FF2B5EF4-FFF2-40B4-BE49-F238E27FC236}">
                <a16:creationId xmlns:a16="http://schemas.microsoft.com/office/drawing/2014/main" xmlns="" id="{92EBEB66-5E12-4FD8-AC09-10C992CA7CFE}"/>
              </a:ext>
            </a:extLst>
          </p:cNvPr>
          <p:cNvSpPr>
            <a:spLocks noGrp="1"/>
          </p:cNvSpPr>
          <p:nvPr>
            <p:ph type="body" sz="quarter" idx="14" hasCustomPrompt="1"/>
          </p:nvPr>
        </p:nvSpPr>
        <p:spPr>
          <a:xfrm>
            <a:off x="6997254" y="2516140"/>
            <a:ext cx="4544580" cy="382749"/>
          </a:xfrm>
        </p:spPr>
        <p:txBody>
          <a:bodyPr vert="horz" lIns="0" tIns="45720" rIns="91440" bIns="45720" rtlCol="0" anchor="b">
            <a:normAutofit/>
          </a:bodyPr>
          <a:lstStyle>
            <a:lvl1pPr>
              <a:defRPr lang="en-US" sz="1600" b="1" dirty="0">
                <a:latin typeface="+mj-lt"/>
              </a:defRPr>
            </a:lvl1pPr>
          </a:lstStyle>
          <a:p>
            <a:pPr marL="0" lvl="0" indent="0">
              <a:buNone/>
            </a:pPr>
            <a:r>
              <a:rPr lang="en-US" dirty="0"/>
              <a:t>Click to add title here</a:t>
            </a:r>
          </a:p>
        </p:txBody>
      </p:sp>
      <p:sp>
        <p:nvSpPr>
          <p:cNvPr id="10" name="Text Placeholder 3">
            <a:extLst>
              <a:ext uri="{FF2B5EF4-FFF2-40B4-BE49-F238E27FC236}">
                <a16:creationId xmlns:a16="http://schemas.microsoft.com/office/drawing/2014/main" xmlns="" id="{37EBF543-63D2-4169-AB73-3F4BD242FA61}"/>
              </a:ext>
            </a:extLst>
          </p:cNvPr>
          <p:cNvSpPr>
            <a:spLocks noGrp="1"/>
          </p:cNvSpPr>
          <p:nvPr>
            <p:ph type="body" sz="quarter" idx="16"/>
          </p:nvPr>
        </p:nvSpPr>
        <p:spPr>
          <a:xfrm>
            <a:off x="6997254" y="2920422"/>
            <a:ext cx="4544580" cy="3226378"/>
          </a:xfrm>
        </p:spPr>
        <p:txBody>
          <a:bodyPr lIns="0" tIns="72000">
            <a:normAutofit/>
          </a:bodyPr>
          <a:lstStyle>
            <a:lvl1pPr>
              <a:defRPr sz="1400"/>
            </a:lvl1pPr>
            <a:lvl2pPr>
              <a:defRPr sz="1200"/>
            </a:lvl2pPr>
            <a:lvl3pPr>
              <a:defRPr sz="110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9B53E20B-DD70-4AFB-9D9B-17969F880C06}"/>
              </a:ext>
            </a:extLst>
          </p:cNvPr>
          <p:cNvSpPr>
            <a:spLocks noGrp="1"/>
          </p:cNvSpPr>
          <p:nvPr>
            <p:ph type="body" sz="quarter" idx="15"/>
          </p:nvPr>
        </p:nvSpPr>
        <p:spPr>
          <a:xfrm>
            <a:off x="838201" y="3606800"/>
            <a:ext cx="4927601" cy="2540000"/>
          </a:xfrm>
        </p:spPr>
        <p:txBody>
          <a:bodyPr lIns="0" tIns="72000">
            <a:normAutofit/>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16603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A1C7ACD9-751B-4090-99BC-BBD1EBC1BE22}" type="datetimeFigureOut">
              <a:rPr lang="en-IN" smtClean="0"/>
              <a:t>26-01-2024</a:t>
            </a:fld>
            <a:endParaRPr lang="en-IN"/>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dirty="0"/>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885D3610-1EE1-4186-9A43-FB4600329EC8}"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7"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6"/>
          </p:nvPr>
        </p:nvSpPr>
        <p:spPr>
          <a:xfrm>
            <a:off x="0" y="0"/>
            <a:ext cx="3708400" cy="6853712"/>
          </a:xfrm>
          <a:solidFill>
            <a:schemeClr val="bg1">
              <a:lumMod val="95000"/>
            </a:schemeClr>
          </a:solidFill>
        </p:spPr>
        <p:txBody>
          <a:bodyPr/>
          <a:lstStyle/>
          <a:p>
            <a:r>
              <a:rPr lang="en-US"/>
              <a:t>Click icon to add picture</a:t>
            </a:r>
            <a:endParaRPr lang="en-US" dirty="0"/>
          </a:p>
        </p:txBody>
      </p:sp>
      <p:sp>
        <p:nvSpPr>
          <p:cNvPr id="11" name="Rectangle 10" title="Decorative"/>
          <p:cNvSpPr/>
          <p:nvPr userDrawn="1"/>
        </p:nvSpPr>
        <p:spPr>
          <a:xfrm>
            <a:off x="3708400" y="0"/>
            <a:ext cx="4775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110731EC-67BA-493B-B1C7-6258DD2B6042}"/>
              </a:ext>
            </a:extLst>
          </p:cNvPr>
          <p:cNvSpPr>
            <a:spLocks noGrp="1"/>
          </p:cNvSpPr>
          <p:nvPr>
            <p:ph type="title"/>
          </p:nvPr>
        </p:nvSpPr>
        <p:spPr>
          <a:xfrm>
            <a:off x="4252922" y="936982"/>
            <a:ext cx="3686159" cy="1466055"/>
          </a:xfrm>
        </p:spPr>
        <p:txBody>
          <a:bodyPr lIns="0" anchor="t">
            <a:normAutofit/>
          </a:bodyPr>
          <a:lstStyle>
            <a:lvl1pPr algn="l">
              <a:defRPr sz="4000">
                <a:solidFill>
                  <a:schemeClr val="bg1"/>
                </a:solidFill>
                <a:latin typeface="+mj-lt"/>
              </a:defRPr>
            </a:lvl1pPr>
          </a:lstStyle>
          <a:p>
            <a:r>
              <a:rPr lang="en-US"/>
              <a:t>Click to edit Master title style</a:t>
            </a:r>
            <a:endParaRPr lang="en-US" dirty="0"/>
          </a:p>
        </p:txBody>
      </p:sp>
      <p:sp>
        <p:nvSpPr>
          <p:cNvPr id="8" name="Text Placeholder 6">
            <a:extLst>
              <a:ext uri="{FF2B5EF4-FFF2-40B4-BE49-F238E27FC236}">
                <a16:creationId xmlns:a16="http://schemas.microsoft.com/office/drawing/2014/main" xmlns="" id="{75D558A5-D3BF-4DB7-928F-A20868F3C37D}"/>
              </a:ext>
            </a:extLst>
          </p:cNvPr>
          <p:cNvSpPr>
            <a:spLocks noGrp="1"/>
          </p:cNvSpPr>
          <p:nvPr>
            <p:ph type="body" sz="quarter" idx="12" hasCustomPrompt="1"/>
          </p:nvPr>
        </p:nvSpPr>
        <p:spPr>
          <a:xfrm>
            <a:off x="4252989" y="2407324"/>
            <a:ext cx="3686025" cy="382749"/>
          </a:xfrm>
        </p:spPr>
        <p:txBody>
          <a:bodyPr lIns="0" anchor="b">
            <a:normAutofit/>
          </a:bodyPr>
          <a:lstStyle>
            <a:lvl1pPr marL="0" indent="0">
              <a:buNone/>
              <a:defRPr sz="1600" b="1">
                <a:solidFill>
                  <a:schemeClr val="bg1"/>
                </a:solidFill>
                <a:latin typeface="+mj-lt"/>
                <a:cs typeface="Arial" panose="020B0604020202020204" pitchFamily="34" charset="0"/>
              </a:defRPr>
            </a:lvl1pPr>
          </a:lstStyle>
          <a:p>
            <a:pPr lvl="0"/>
            <a:r>
              <a:rPr lang="en-US" dirty="0"/>
              <a:t>Click to add title here</a:t>
            </a:r>
          </a:p>
        </p:txBody>
      </p:sp>
      <p:sp>
        <p:nvSpPr>
          <p:cNvPr id="4" name="Text Placeholder 3">
            <a:extLst>
              <a:ext uri="{FF2B5EF4-FFF2-40B4-BE49-F238E27FC236}">
                <a16:creationId xmlns:a16="http://schemas.microsoft.com/office/drawing/2014/main" xmlns="" id="{9B53E20B-DD70-4AFB-9D9B-17969F880C06}"/>
              </a:ext>
            </a:extLst>
          </p:cNvPr>
          <p:cNvSpPr>
            <a:spLocks noGrp="1"/>
          </p:cNvSpPr>
          <p:nvPr>
            <p:ph type="body" sz="quarter" idx="15"/>
          </p:nvPr>
        </p:nvSpPr>
        <p:spPr>
          <a:xfrm>
            <a:off x="4252922" y="2811608"/>
            <a:ext cx="3686159" cy="3044825"/>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7"/>
          </p:nvPr>
        </p:nvSpPr>
        <p:spPr>
          <a:xfrm>
            <a:off x="8483600" y="0"/>
            <a:ext cx="3708400" cy="6853712"/>
          </a:xfrm>
          <a:solidFill>
            <a:schemeClr val="bg1">
              <a:lumMod val="95000"/>
            </a:schemeClr>
          </a:solidFill>
        </p:spPr>
        <p:txBody>
          <a:bodyPr/>
          <a:lstStyle/>
          <a:p>
            <a:r>
              <a:rPr lang="en-US"/>
              <a:t>Click icon to add picture</a:t>
            </a:r>
            <a:endParaRPr lang="en-US" dirty="0"/>
          </a:p>
        </p:txBody>
      </p:sp>
    </p:spTree>
    <p:extLst>
      <p:ext uri="{BB962C8B-B14F-4D97-AF65-F5344CB8AC3E}">
        <p14:creationId xmlns:p14="http://schemas.microsoft.com/office/powerpoint/2010/main" val="3155064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12" name="Rectangle 11" title="Decorative">
            <a:extLst>
              <a:ext uri="{FF2B5EF4-FFF2-40B4-BE49-F238E27FC236}">
                <a16:creationId xmlns:a16="http://schemas.microsoft.com/office/drawing/2014/main" xmlns="" id="{60EEF041-4EFF-410A-AFB4-25A65B462B2D}"/>
              </a:ext>
            </a:extLst>
          </p:cNvPr>
          <p:cNvSpPr/>
          <p:nvPr userDrawn="1"/>
        </p:nvSpPr>
        <p:spPr>
          <a:xfrm>
            <a:off x="8181849" y="0"/>
            <a:ext cx="401015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title="Decorative">
            <a:extLst>
              <a:ext uri="{FF2B5EF4-FFF2-40B4-BE49-F238E27FC236}">
                <a16:creationId xmlns:a16="http://schemas.microsoft.com/office/drawing/2014/main" xmlns="" id="{60EEF041-4EFF-410A-AFB4-25A65B462B2D}"/>
              </a:ext>
            </a:extLst>
          </p:cNvPr>
          <p:cNvSpPr/>
          <p:nvPr userDrawn="1"/>
        </p:nvSpPr>
        <p:spPr>
          <a:xfrm>
            <a:off x="4171696" y="0"/>
            <a:ext cx="401015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6">
            <a:extLst>
              <a:ext uri="{FF2B5EF4-FFF2-40B4-BE49-F238E27FC236}">
                <a16:creationId xmlns:a16="http://schemas.microsoft.com/office/drawing/2014/main" xmlns="" id="{75D558A5-D3BF-4DB7-928F-A20868F3C37D}"/>
              </a:ext>
            </a:extLst>
          </p:cNvPr>
          <p:cNvSpPr>
            <a:spLocks noGrp="1"/>
          </p:cNvSpPr>
          <p:nvPr>
            <p:ph type="body" sz="quarter" idx="12" hasCustomPrompt="1"/>
          </p:nvPr>
        </p:nvSpPr>
        <p:spPr>
          <a:xfrm>
            <a:off x="4333758" y="1680548"/>
            <a:ext cx="3686025" cy="382749"/>
          </a:xfrm>
        </p:spPr>
        <p:txBody>
          <a:bodyPr lIns="0" anchor="b">
            <a:normAutofit/>
          </a:bodyPr>
          <a:lstStyle>
            <a:lvl1pPr marL="0" indent="0">
              <a:buNone/>
              <a:defRPr sz="1600" b="1">
                <a:solidFill>
                  <a:schemeClr val="bg1"/>
                </a:solidFill>
                <a:latin typeface="+mj-lt"/>
                <a:cs typeface="Arial" panose="020B0604020202020204" pitchFamily="34" charset="0"/>
              </a:defRPr>
            </a:lvl1pPr>
          </a:lstStyle>
          <a:p>
            <a:pPr lvl="0"/>
            <a:r>
              <a:rPr lang="en-US" dirty="0"/>
              <a:t>Click to add title here</a:t>
            </a:r>
          </a:p>
        </p:txBody>
      </p:sp>
      <p:sp>
        <p:nvSpPr>
          <p:cNvPr id="9" name="Text Placeholder 6">
            <a:extLst>
              <a:ext uri="{FF2B5EF4-FFF2-40B4-BE49-F238E27FC236}">
                <a16:creationId xmlns:a16="http://schemas.microsoft.com/office/drawing/2014/main" xmlns="" id="{92EBEB66-5E12-4FD8-AC09-10C992CA7CFE}"/>
              </a:ext>
            </a:extLst>
          </p:cNvPr>
          <p:cNvSpPr>
            <a:spLocks noGrp="1"/>
          </p:cNvSpPr>
          <p:nvPr>
            <p:ph type="body" sz="quarter" idx="14" hasCustomPrompt="1"/>
          </p:nvPr>
        </p:nvSpPr>
        <p:spPr>
          <a:xfrm>
            <a:off x="8375228" y="1680548"/>
            <a:ext cx="3658011" cy="382749"/>
          </a:xfrm>
        </p:spPr>
        <p:txBody>
          <a:bodyPr vert="horz" lIns="0" tIns="45720" rIns="91440" bIns="45720" rtlCol="0" anchor="b">
            <a:normAutofit/>
          </a:bodyPr>
          <a:lstStyle>
            <a:lvl1pPr marL="0" indent="0">
              <a:buNone/>
              <a:defRPr lang="en-US" sz="1600" b="1" dirty="0">
                <a:solidFill>
                  <a:schemeClr val="bg1"/>
                </a:solidFill>
                <a:latin typeface="+mj-lt"/>
              </a:defRPr>
            </a:lvl1pPr>
          </a:lstStyle>
          <a:p>
            <a:pPr marL="228600" lvl="0" indent="-228600"/>
            <a:r>
              <a:rPr lang="en-US" dirty="0"/>
              <a:t>Click to add title here</a:t>
            </a:r>
          </a:p>
        </p:txBody>
      </p:sp>
      <p:sp>
        <p:nvSpPr>
          <p:cNvPr id="4" name="Text Placeholder 3">
            <a:extLst>
              <a:ext uri="{FF2B5EF4-FFF2-40B4-BE49-F238E27FC236}">
                <a16:creationId xmlns:a16="http://schemas.microsoft.com/office/drawing/2014/main" xmlns="" id="{9B53E20B-DD70-4AFB-9D9B-17969F880C06}"/>
              </a:ext>
            </a:extLst>
          </p:cNvPr>
          <p:cNvSpPr>
            <a:spLocks noGrp="1"/>
          </p:cNvSpPr>
          <p:nvPr>
            <p:ph type="body" sz="quarter" idx="15"/>
          </p:nvPr>
        </p:nvSpPr>
        <p:spPr>
          <a:xfrm>
            <a:off x="4333455" y="2084832"/>
            <a:ext cx="3686159" cy="3044825"/>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xmlns="" id="{37EBF543-63D2-4169-AB73-3F4BD242FA61}"/>
              </a:ext>
            </a:extLst>
          </p:cNvPr>
          <p:cNvSpPr>
            <a:spLocks noGrp="1"/>
          </p:cNvSpPr>
          <p:nvPr>
            <p:ph type="body" sz="quarter" idx="16"/>
          </p:nvPr>
        </p:nvSpPr>
        <p:spPr>
          <a:xfrm>
            <a:off x="8375228" y="2084832"/>
            <a:ext cx="3658011" cy="3044825"/>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a:extLst>
              <a:ext uri="{FF2B5EF4-FFF2-40B4-BE49-F238E27FC236}">
                <a16:creationId xmlns:a16="http://schemas.microsoft.com/office/drawing/2014/main" xmlns="" id="{110731EC-67BA-493B-B1C7-6258DD2B6042}"/>
              </a:ext>
            </a:extLst>
          </p:cNvPr>
          <p:cNvSpPr>
            <a:spLocks noGrp="1"/>
          </p:cNvSpPr>
          <p:nvPr>
            <p:ph type="title"/>
          </p:nvPr>
        </p:nvSpPr>
        <p:spPr>
          <a:xfrm>
            <a:off x="403411" y="1670009"/>
            <a:ext cx="3686159" cy="1466055"/>
          </a:xfrm>
        </p:spPr>
        <p:txBody>
          <a:bodyPr lIns="0" anchor="t">
            <a:normAutofit/>
          </a:bodyPr>
          <a:lstStyle>
            <a:lvl1pPr algn="l">
              <a:defRPr sz="4000">
                <a:solidFill>
                  <a:schemeClr val="tx1"/>
                </a:solidFill>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39044906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6" name="Picture Placeholder 5" title="Decorative">
            <a:extLst>
              <a:ext uri="{FF2B5EF4-FFF2-40B4-BE49-F238E27FC236}">
                <a16:creationId xmlns:a16="http://schemas.microsoft.com/office/drawing/2014/main" xmlns="" id="{09156155-C47D-47A0-A08D-DCAC4D742D3F}"/>
              </a:ext>
            </a:extLst>
          </p:cNvPr>
          <p:cNvSpPr>
            <a:spLocks noGrp="1"/>
          </p:cNvSpPr>
          <p:nvPr>
            <p:ph type="pic" sz="quarter" idx="17"/>
          </p:nvPr>
        </p:nvSpPr>
        <p:spPr>
          <a:xfrm>
            <a:off x="0" y="0"/>
            <a:ext cx="12192000" cy="3408892"/>
          </a:xfrm>
        </p:spPr>
        <p:txBody>
          <a:bodyPr/>
          <a:lstStyle/>
          <a:p>
            <a:r>
              <a:rPr lang="en-US"/>
              <a:t>Click icon to add picture</a:t>
            </a:r>
            <a:endParaRPr lang="en-US" dirty="0"/>
          </a:p>
        </p:txBody>
      </p:sp>
      <p:sp>
        <p:nvSpPr>
          <p:cNvPr id="11" name="Title 1" title="Decorative">
            <a:extLst>
              <a:ext uri="{FF2B5EF4-FFF2-40B4-BE49-F238E27FC236}">
                <a16:creationId xmlns:a16="http://schemas.microsoft.com/office/drawing/2014/main" xmlns="" id="{FC8F08DC-8736-4BFE-8B72-8DD4184DEBE1}"/>
              </a:ext>
            </a:extLst>
          </p:cNvPr>
          <p:cNvSpPr txBox="1">
            <a:spLocks/>
          </p:cNvSpPr>
          <p:nvPr userDrawn="1"/>
        </p:nvSpPr>
        <p:spPr>
          <a:xfrm>
            <a:off x="0" y="3408893"/>
            <a:ext cx="12203575" cy="3449109"/>
          </a:xfrm>
          <a:prstGeom prst="rect">
            <a:avLst/>
          </a:prstGeom>
          <a:solidFill>
            <a:schemeClr val="accent1"/>
          </a:solidFill>
        </p:spPr>
        <p:txBody>
          <a:bodyPr vert="horz" lIns="0" tIns="45720" rIns="324000" bIns="4572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dirty="0"/>
          </a:p>
        </p:txBody>
      </p:sp>
      <p:sp>
        <p:nvSpPr>
          <p:cNvPr id="8" name="Text Placeholder 6">
            <a:extLst>
              <a:ext uri="{FF2B5EF4-FFF2-40B4-BE49-F238E27FC236}">
                <a16:creationId xmlns:a16="http://schemas.microsoft.com/office/drawing/2014/main" xmlns="" id="{75D558A5-D3BF-4DB7-928F-A20868F3C37D}"/>
              </a:ext>
            </a:extLst>
          </p:cNvPr>
          <p:cNvSpPr>
            <a:spLocks noGrp="1"/>
          </p:cNvSpPr>
          <p:nvPr>
            <p:ph type="body" sz="quarter" idx="12" hasCustomPrompt="1"/>
          </p:nvPr>
        </p:nvSpPr>
        <p:spPr>
          <a:xfrm>
            <a:off x="4568751" y="3666356"/>
            <a:ext cx="3448800" cy="382749"/>
          </a:xfrm>
        </p:spPr>
        <p:txBody>
          <a:bodyPr lIns="0" anchor="b">
            <a:normAutofit/>
          </a:bodyPr>
          <a:lstStyle>
            <a:lvl1pPr marL="0" indent="0">
              <a:buNone/>
              <a:defRPr sz="1600" b="1">
                <a:solidFill>
                  <a:schemeClr val="bg1"/>
                </a:solidFill>
                <a:latin typeface="+mj-lt"/>
                <a:cs typeface="Arial" panose="020B0604020202020204" pitchFamily="34" charset="0"/>
              </a:defRPr>
            </a:lvl1pPr>
          </a:lstStyle>
          <a:p>
            <a:pPr lvl="0"/>
            <a:r>
              <a:rPr lang="en-US" dirty="0"/>
              <a:t>Click to add title here</a:t>
            </a:r>
          </a:p>
        </p:txBody>
      </p:sp>
      <p:sp>
        <p:nvSpPr>
          <p:cNvPr id="9" name="Text Placeholder 6">
            <a:extLst>
              <a:ext uri="{FF2B5EF4-FFF2-40B4-BE49-F238E27FC236}">
                <a16:creationId xmlns:a16="http://schemas.microsoft.com/office/drawing/2014/main" xmlns="" id="{92EBEB66-5E12-4FD8-AC09-10C992CA7CFE}"/>
              </a:ext>
            </a:extLst>
          </p:cNvPr>
          <p:cNvSpPr>
            <a:spLocks noGrp="1"/>
          </p:cNvSpPr>
          <p:nvPr>
            <p:ph type="body" sz="quarter" idx="14" hasCustomPrompt="1"/>
          </p:nvPr>
        </p:nvSpPr>
        <p:spPr>
          <a:xfrm>
            <a:off x="8254057" y="3666356"/>
            <a:ext cx="3450265" cy="382749"/>
          </a:xfrm>
        </p:spPr>
        <p:txBody>
          <a:bodyPr vert="horz" lIns="0" tIns="45720" rIns="91440" bIns="45720" rtlCol="0" anchor="b">
            <a:normAutofit/>
          </a:bodyPr>
          <a:lstStyle>
            <a:lvl1pPr marL="0" indent="0">
              <a:buNone/>
              <a:defRPr lang="en-US" sz="1600" b="1" dirty="0">
                <a:solidFill>
                  <a:schemeClr val="bg1"/>
                </a:solidFill>
                <a:latin typeface="+mj-lt"/>
              </a:defRPr>
            </a:lvl1pPr>
          </a:lstStyle>
          <a:p>
            <a:pPr marL="228600" lvl="0" indent="-228600"/>
            <a:r>
              <a:rPr lang="en-US" dirty="0"/>
              <a:t>Click to add title here</a:t>
            </a:r>
          </a:p>
        </p:txBody>
      </p:sp>
      <p:sp>
        <p:nvSpPr>
          <p:cNvPr id="4" name="Text Placeholder 3">
            <a:extLst>
              <a:ext uri="{FF2B5EF4-FFF2-40B4-BE49-F238E27FC236}">
                <a16:creationId xmlns:a16="http://schemas.microsoft.com/office/drawing/2014/main" xmlns="" id="{9B53E20B-DD70-4AFB-9D9B-17969F880C06}"/>
              </a:ext>
            </a:extLst>
          </p:cNvPr>
          <p:cNvSpPr>
            <a:spLocks noGrp="1"/>
          </p:cNvSpPr>
          <p:nvPr>
            <p:ph type="body" sz="quarter" idx="15"/>
          </p:nvPr>
        </p:nvSpPr>
        <p:spPr>
          <a:xfrm>
            <a:off x="4568447" y="4070641"/>
            <a:ext cx="3448800" cy="2253961"/>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xmlns="" id="{37EBF543-63D2-4169-AB73-3F4BD242FA61}"/>
              </a:ext>
            </a:extLst>
          </p:cNvPr>
          <p:cNvSpPr>
            <a:spLocks noGrp="1"/>
          </p:cNvSpPr>
          <p:nvPr>
            <p:ph type="body" sz="quarter" idx="16"/>
          </p:nvPr>
        </p:nvSpPr>
        <p:spPr>
          <a:xfrm>
            <a:off x="8254057" y="4070641"/>
            <a:ext cx="3450265" cy="2253961"/>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1">
            <a:extLst>
              <a:ext uri="{FF2B5EF4-FFF2-40B4-BE49-F238E27FC236}">
                <a16:creationId xmlns:a16="http://schemas.microsoft.com/office/drawing/2014/main" xmlns="" id="{110731EC-67BA-493B-B1C7-6258DD2B6042}"/>
              </a:ext>
            </a:extLst>
          </p:cNvPr>
          <p:cNvSpPr>
            <a:spLocks noGrp="1"/>
          </p:cNvSpPr>
          <p:nvPr>
            <p:ph type="title"/>
          </p:nvPr>
        </p:nvSpPr>
        <p:spPr>
          <a:xfrm>
            <a:off x="838201" y="4049104"/>
            <a:ext cx="3136900" cy="2168682"/>
          </a:xfrm>
        </p:spPr>
        <p:txBody>
          <a:bodyPr lIns="0" anchor="ctr">
            <a:normAutofit/>
          </a:bodyPr>
          <a:lstStyle>
            <a:lvl1pPr algn="l">
              <a:defRPr sz="4000">
                <a:solidFill>
                  <a:schemeClr val="bg1"/>
                </a:solidFill>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10072104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11" name="Title 1" title="Decorative">
            <a:extLst>
              <a:ext uri="{FF2B5EF4-FFF2-40B4-BE49-F238E27FC236}">
                <a16:creationId xmlns:a16="http://schemas.microsoft.com/office/drawing/2014/main" xmlns="" id="{FC8F08DC-8736-4BFE-8B72-8DD4184DEBE1}"/>
              </a:ext>
            </a:extLst>
          </p:cNvPr>
          <p:cNvSpPr txBox="1">
            <a:spLocks/>
          </p:cNvSpPr>
          <p:nvPr userDrawn="1"/>
        </p:nvSpPr>
        <p:spPr>
          <a:xfrm>
            <a:off x="-1" y="2360143"/>
            <a:ext cx="6096001" cy="4497859"/>
          </a:xfrm>
          <a:prstGeom prst="rect">
            <a:avLst/>
          </a:prstGeom>
          <a:solidFill>
            <a:schemeClr val="accent1"/>
          </a:solidFill>
        </p:spPr>
        <p:txBody>
          <a:bodyPr vert="horz" lIns="0" tIns="45720" rIns="324000" bIns="4572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dirty="0"/>
          </a:p>
        </p:txBody>
      </p:sp>
      <p:sp>
        <p:nvSpPr>
          <p:cNvPr id="12" name="Title 1" title="Decorative">
            <a:extLst>
              <a:ext uri="{FF2B5EF4-FFF2-40B4-BE49-F238E27FC236}">
                <a16:creationId xmlns:a16="http://schemas.microsoft.com/office/drawing/2014/main" xmlns="" id="{FC8F08DC-8736-4BFE-8B72-8DD4184DEBE1}"/>
              </a:ext>
            </a:extLst>
          </p:cNvPr>
          <p:cNvSpPr txBox="1">
            <a:spLocks/>
          </p:cNvSpPr>
          <p:nvPr userDrawn="1"/>
        </p:nvSpPr>
        <p:spPr>
          <a:xfrm>
            <a:off x="6096001" y="2360143"/>
            <a:ext cx="6096001" cy="4497859"/>
          </a:xfrm>
          <a:prstGeom prst="rect">
            <a:avLst/>
          </a:prstGeom>
          <a:solidFill>
            <a:schemeClr val="accent1">
              <a:lumMod val="60000"/>
              <a:lumOff val="40000"/>
            </a:schemeClr>
          </a:solidFill>
        </p:spPr>
        <p:txBody>
          <a:bodyPr vert="horz" lIns="0" tIns="45720" rIns="324000" bIns="4572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dirty="0"/>
          </a:p>
        </p:txBody>
      </p:sp>
      <p:sp>
        <p:nvSpPr>
          <p:cNvPr id="8" name="Text Placeholder 6">
            <a:extLst>
              <a:ext uri="{FF2B5EF4-FFF2-40B4-BE49-F238E27FC236}">
                <a16:creationId xmlns:a16="http://schemas.microsoft.com/office/drawing/2014/main" xmlns="" id="{75D558A5-D3BF-4DB7-928F-A20868F3C37D}"/>
              </a:ext>
            </a:extLst>
          </p:cNvPr>
          <p:cNvSpPr>
            <a:spLocks noGrp="1"/>
          </p:cNvSpPr>
          <p:nvPr>
            <p:ph type="body" sz="quarter" idx="12" hasCustomPrompt="1"/>
          </p:nvPr>
        </p:nvSpPr>
        <p:spPr>
          <a:xfrm>
            <a:off x="877609" y="2962018"/>
            <a:ext cx="4340785" cy="382749"/>
          </a:xfrm>
        </p:spPr>
        <p:txBody>
          <a:bodyPr lIns="0" anchor="b">
            <a:normAutofit/>
          </a:bodyPr>
          <a:lstStyle>
            <a:lvl1pPr marL="0" indent="0">
              <a:buNone/>
              <a:defRPr sz="1600" b="1">
                <a:solidFill>
                  <a:schemeClr val="bg1"/>
                </a:solidFill>
                <a:latin typeface="+mj-lt"/>
                <a:cs typeface="Arial" panose="020B0604020202020204" pitchFamily="34" charset="0"/>
              </a:defRPr>
            </a:lvl1pPr>
          </a:lstStyle>
          <a:p>
            <a:pPr lvl="0"/>
            <a:r>
              <a:rPr lang="en-US" dirty="0"/>
              <a:t>Click to add title here</a:t>
            </a:r>
          </a:p>
        </p:txBody>
      </p:sp>
      <p:sp>
        <p:nvSpPr>
          <p:cNvPr id="9" name="Text Placeholder 6">
            <a:extLst>
              <a:ext uri="{FF2B5EF4-FFF2-40B4-BE49-F238E27FC236}">
                <a16:creationId xmlns:a16="http://schemas.microsoft.com/office/drawing/2014/main" xmlns="" id="{92EBEB66-5E12-4FD8-AC09-10C992CA7CFE}"/>
              </a:ext>
            </a:extLst>
          </p:cNvPr>
          <p:cNvSpPr>
            <a:spLocks noGrp="1"/>
          </p:cNvSpPr>
          <p:nvPr>
            <p:ph type="body" sz="quarter" idx="14" hasCustomPrompt="1"/>
          </p:nvPr>
        </p:nvSpPr>
        <p:spPr>
          <a:xfrm>
            <a:off x="6972686" y="2962018"/>
            <a:ext cx="4342629" cy="382749"/>
          </a:xfrm>
        </p:spPr>
        <p:txBody>
          <a:bodyPr vert="horz" lIns="0" tIns="45720" rIns="91440" bIns="45720" rtlCol="0" anchor="b">
            <a:normAutofit/>
          </a:bodyPr>
          <a:lstStyle>
            <a:lvl1pPr marL="0" indent="0">
              <a:buNone/>
              <a:defRPr lang="en-US" sz="1600" b="1" dirty="0">
                <a:solidFill>
                  <a:schemeClr val="bg1"/>
                </a:solidFill>
                <a:latin typeface="+mj-lt"/>
              </a:defRPr>
            </a:lvl1pPr>
          </a:lstStyle>
          <a:p>
            <a:pPr marL="228600" lvl="0" indent="-228600"/>
            <a:r>
              <a:rPr lang="en-US" dirty="0"/>
              <a:t>Click to add title here</a:t>
            </a:r>
          </a:p>
        </p:txBody>
      </p:sp>
      <p:sp>
        <p:nvSpPr>
          <p:cNvPr id="4" name="Text Placeholder 3">
            <a:extLst>
              <a:ext uri="{FF2B5EF4-FFF2-40B4-BE49-F238E27FC236}">
                <a16:creationId xmlns:a16="http://schemas.microsoft.com/office/drawing/2014/main" xmlns="" id="{9B53E20B-DD70-4AFB-9D9B-17969F880C06}"/>
              </a:ext>
            </a:extLst>
          </p:cNvPr>
          <p:cNvSpPr>
            <a:spLocks noGrp="1"/>
          </p:cNvSpPr>
          <p:nvPr>
            <p:ph type="body" sz="quarter" idx="15"/>
          </p:nvPr>
        </p:nvSpPr>
        <p:spPr>
          <a:xfrm>
            <a:off x="877609" y="3366303"/>
            <a:ext cx="4340785" cy="2253961"/>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xmlns="" id="{37EBF543-63D2-4169-AB73-3F4BD242FA61}"/>
              </a:ext>
            </a:extLst>
          </p:cNvPr>
          <p:cNvSpPr>
            <a:spLocks noGrp="1"/>
          </p:cNvSpPr>
          <p:nvPr>
            <p:ph type="body" sz="quarter" idx="16"/>
          </p:nvPr>
        </p:nvSpPr>
        <p:spPr>
          <a:xfrm>
            <a:off x="6972686" y="3366303"/>
            <a:ext cx="4342629" cy="2253961"/>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1">
            <a:extLst>
              <a:ext uri="{FF2B5EF4-FFF2-40B4-BE49-F238E27FC236}">
                <a16:creationId xmlns:a16="http://schemas.microsoft.com/office/drawing/2014/main" xmlns="" id="{110731EC-67BA-493B-B1C7-6258DD2B6042}"/>
              </a:ext>
            </a:extLst>
          </p:cNvPr>
          <p:cNvSpPr>
            <a:spLocks noGrp="1"/>
          </p:cNvSpPr>
          <p:nvPr>
            <p:ph type="title"/>
          </p:nvPr>
        </p:nvSpPr>
        <p:spPr>
          <a:xfrm>
            <a:off x="2528215" y="358610"/>
            <a:ext cx="7135571" cy="822240"/>
          </a:xfrm>
        </p:spPr>
        <p:txBody>
          <a:bodyPr lIns="0" anchor="t">
            <a:normAutofit/>
          </a:bodyPr>
          <a:lstStyle>
            <a:lvl1pPr algn="ctr">
              <a:defRPr sz="4000">
                <a:solidFill>
                  <a:schemeClr val="tx1"/>
                </a:solidFill>
                <a:latin typeface="+mj-lt"/>
              </a:defRPr>
            </a:lvl1pPr>
          </a:lstStyle>
          <a:p>
            <a:r>
              <a:rPr lang="en-US"/>
              <a:t>Click to edit Master title style</a:t>
            </a:r>
            <a:endParaRPr lang="en-US" dirty="0"/>
          </a:p>
        </p:txBody>
      </p:sp>
      <p:sp>
        <p:nvSpPr>
          <p:cNvPr id="15" name="Shape 62" title="Decorative">
            <a:extLst>
              <a:ext uri="{FF2B5EF4-FFF2-40B4-BE49-F238E27FC236}">
                <a16:creationId xmlns:a16="http://schemas.microsoft.com/office/drawing/2014/main" xmlns="" id="{E1A23DB6-E067-4A30-8C4B-98B452428518}"/>
              </a:ext>
            </a:extLst>
          </p:cNvPr>
          <p:cNvSpPr/>
          <p:nvPr userDrawn="1"/>
        </p:nvSpPr>
        <p:spPr>
          <a:xfrm rot="16200000" flipV="1">
            <a:off x="6096000" y="222584"/>
            <a:ext cx="0" cy="2188805"/>
          </a:xfrm>
          <a:prstGeom prst="line">
            <a:avLst/>
          </a:prstGeom>
          <a:ln w="76200">
            <a:solidFill>
              <a:schemeClr val="accent1">
                <a:lumMod val="40000"/>
                <a:lumOff val="6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7234858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11" name="Title 1" title="Decorative">
            <a:extLst>
              <a:ext uri="{FF2B5EF4-FFF2-40B4-BE49-F238E27FC236}">
                <a16:creationId xmlns:a16="http://schemas.microsoft.com/office/drawing/2014/main" xmlns="" id="{FC8F08DC-8736-4BFE-8B72-8DD4184DEBE1}"/>
              </a:ext>
            </a:extLst>
          </p:cNvPr>
          <p:cNvSpPr txBox="1">
            <a:spLocks/>
          </p:cNvSpPr>
          <p:nvPr userDrawn="1"/>
        </p:nvSpPr>
        <p:spPr>
          <a:xfrm>
            <a:off x="-1" y="2360143"/>
            <a:ext cx="6096001" cy="4497859"/>
          </a:xfrm>
          <a:prstGeom prst="rect">
            <a:avLst/>
          </a:prstGeom>
          <a:solidFill>
            <a:schemeClr val="accent2"/>
          </a:solidFill>
        </p:spPr>
        <p:txBody>
          <a:bodyPr vert="horz" lIns="0" tIns="45720" rIns="324000" bIns="4572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dirty="0"/>
          </a:p>
        </p:txBody>
      </p:sp>
      <p:sp>
        <p:nvSpPr>
          <p:cNvPr id="12" name="Title 1" title="Decorative">
            <a:extLst>
              <a:ext uri="{FF2B5EF4-FFF2-40B4-BE49-F238E27FC236}">
                <a16:creationId xmlns:a16="http://schemas.microsoft.com/office/drawing/2014/main" xmlns="" id="{FC8F08DC-8736-4BFE-8B72-8DD4184DEBE1}"/>
              </a:ext>
            </a:extLst>
          </p:cNvPr>
          <p:cNvSpPr txBox="1">
            <a:spLocks/>
          </p:cNvSpPr>
          <p:nvPr userDrawn="1"/>
        </p:nvSpPr>
        <p:spPr>
          <a:xfrm>
            <a:off x="6096001" y="2360143"/>
            <a:ext cx="6096001" cy="4497859"/>
          </a:xfrm>
          <a:prstGeom prst="rect">
            <a:avLst/>
          </a:prstGeom>
          <a:solidFill>
            <a:schemeClr val="accent2">
              <a:lumMod val="75000"/>
              <a:lumOff val="25000"/>
            </a:schemeClr>
          </a:solidFill>
        </p:spPr>
        <p:txBody>
          <a:bodyPr vert="horz" lIns="0" tIns="45720" rIns="324000" bIns="45720" rtlCol="0" anchor="ctr">
            <a:normAutofit/>
          </a:bodyPr>
          <a:lstStyle>
            <a:lvl1pPr algn="r">
              <a:lnSpc>
                <a:spcPct val="90000"/>
              </a:lnSpc>
              <a:spcBef>
                <a:spcPct val="0"/>
              </a:spcBef>
              <a:buNone/>
              <a:defRPr sz="4000" b="1" i="0" spc="-150">
                <a:solidFill>
                  <a:schemeClr val="tx2"/>
                </a:solidFill>
                <a:latin typeface="Constantia" panose="02030602050306030303" pitchFamily="18" charset="0"/>
                <a:ea typeface="+mj-ea"/>
                <a:cs typeface="Gill Sans" panose="020B0502020104020203" pitchFamily="34" charset="-79"/>
              </a:defRPr>
            </a:lvl1pPr>
          </a:lstStyle>
          <a:p>
            <a:pPr lvl="0"/>
            <a:endParaRPr lang="en-US" dirty="0"/>
          </a:p>
        </p:txBody>
      </p:sp>
      <p:sp>
        <p:nvSpPr>
          <p:cNvPr id="8" name="Text Placeholder 6">
            <a:extLst>
              <a:ext uri="{FF2B5EF4-FFF2-40B4-BE49-F238E27FC236}">
                <a16:creationId xmlns:a16="http://schemas.microsoft.com/office/drawing/2014/main" xmlns="" id="{75D558A5-D3BF-4DB7-928F-A20868F3C37D}"/>
              </a:ext>
            </a:extLst>
          </p:cNvPr>
          <p:cNvSpPr>
            <a:spLocks noGrp="1"/>
          </p:cNvSpPr>
          <p:nvPr>
            <p:ph type="body" sz="quarter" idx="12" hasCustomPrompt="1"/>
          </p:nvPr>
        </p:nvSpPr>
        <p:spPr>
          <a:xfrm>
            <a:off x="877609" y="2962018"/>
            <a:ext cx="4340785" cy="382749"/>
          </a:xfrm>
        </p:spPr>
        <p:txBody>
          <a:bodyPr lIns="0" anchor="b">
            <a:normAutofit/>
          </a:bodyPr>
          <a:lstStyle>
            <a:lvl1pPr marL="0" indent="0">
              <a:buNone/>
              <a:defRPr sz="1600" b="1">
                <a:solidFill>
                  <a:schemeClr val="bg1"/>
                </a:solidFill>
                <a:latin typeface="+mj-lt"/>
                <a:cs typeface="Arial" panose="020B0604020202020204" pitchFamily="34" charset="0"/>
              </a:defRPr>
            </a:lvl1pPr>
          </a:lstStyle>
          <a:p>
            <a:pPr lvl="0"/>
            <a:r>
              <a:rPr lang="en-US" dirty="0"/>
              <a:t>Click to add title here</a:t>
            </a:r>
          </a:p>
        </p:txBody>
      </p:sp>
      <p:sp>
        <p:nvSpPr>
          <p:cNvPr id="9" name="Text Placeholder 6">
            <a:extLst>
              <a:ext uri="{FF2B5EF4-FFF2-40B4-BE49-F238E27FC236}">
                <a16:creationId xmlns:a16="http://schemas.microsoft.com/office/drawing/2014/main" xmlns="" id="{92EBEB66-5E12-4FD8-AC09-10C992CA7CFE}"/>
              </a:ext>
            </a:extLst>
          </p:cNvPr>
          <p:cNvSpPr>
            <a:spLocks noGrp="1"/>
          </p:cNvSpPr>
          <p:nvPr>
            <p:ph type="body" sz="quarter" idx="14" hasCustomPrompt="1"/>
          </p:nvPr>
        </p:nvSpPr>
        <p:spPr>
          <a:xfrm>
            <a:off x="6972686" y="2962018"/>
            <a:ext cx="4342629" cy="382749"/>
          </a:xfrm>
        </p:spPr>
        <p:txBody>
          <a:bodyPr vert="horz" lIns="0" tIns="45720" rIns="91440" bIns="45720" rtlCol="0" anchor="b">
            <a:normAutofit/>
          </a:bodyPr>
          <a:lstStyle>
            <a:lvl1pPr marL="0" indent="0">
              <a:buNone/>
              <a:defRPr lang="en-US" sz="1600" b="1" dirty="0">
                <a:solidFill>
                  <a:schemeClr val="bg1"/>
                </a:solidFill>
                <a:latin typeface="+mj-lt"/>
              </a:defRPr>
            </a:lvl1pPr>
          </a:lstStyle>
          <a:p>
            <a:pPr marL="228600" lvl="0" indent="-228600"/>
            <a:r>
              <a:rPr lang="en-US" dirty="0"/>
              <a:t>Click to add title here</a:t>
            </a:r>
          </a:p>
        </p:txBody>
      </p:sp>
      <p:sp>
        <p:nvSpPr>
          <p:cNvPr id="4" name="Text Placeholder 3">
            <a:extLst>
              <a:ext uri="{FF2B5EF4-FFF2-40B4-BE49-F238E27FC236}">
                <a16:creationId xmlns:a16="http://schemas.microsoft.com/office/drawing/2014/main" xmlns="" id="{9B53E20B-DD70-4AFB-9D9B-17969F880C06}"/>
              </a:ext>
            </a:extLst>
          </p:cNvPr>
          <p:cNvSpPr>
            <a:spLocks noGrp="1"/>
          </p:cNvSpPr>
          <p:nvPr>
            <p:ph type="body" sz="quarter" idx="15"/>
          </p:nvPr>
        </p:nvSpPr>
        <p:spPr>
          <a:xfrm>
            <a:off x="877609" y="3366303"/>
            <a:ext cx="4340785" cy="2253961"/>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3">
            <a:extLst>
              <a:ext uri="{FF2B5EF4-FFF2-40B4-BE49-F238E27FC236}">
                <a16:creationId xmlns:a16="http://schemas.microsoft.com/office/drawing/2014/main" xmlns="" id="{37EBF543-63D2-4169-AB73-3F4BD242FA61}"/>
              </a:ext>
            </a:extLst>
          </p:cNvPr>
          <p:cNvSpPr>
            <a:spLocks noGrp="1"/>
          </p:cNvSpPr>
          <p:nvPr>
            <p:ph type="body" sz="quarter" idx="16"/>
          </p:nvPr>
        </p:nvSpPr>
        <p:spPr>
          <a:xfrm>
            <a:off x="6972686" y="3366303"/>
            <a:ext cx="4342629" cy="2253961"/>
          </a:xfrm>
        </p:spPr>
        <p:txBody>
          <a:bodyPr lIns="0" tIns="72000">
            <a:normAutofit/>
          </a:bodyPr>
          <a:lstStyle>
            <a:lvl1pPr>
              <a:defRPr sz="1400">
                <a:solidFill>
                  <a:schemeClr val="bg1"/>
                </a:solidFill>
              </a:defRPr>
            </a:lvl1pPr>
            <a:lvl2pPr>
              <a:defRPr sz="1200">
                <a:solidFill>
                  <a:schemeClr val="bg1"/>
                </a:solidFill>
              </a:defRPr>
            </a:lvl2pPr>
            <a:lvl3pPr>
              <a:defRPr sz="1100">
                <a:solidFill>
                  <a:schemeClr val="bg1"/>
                </a:solidFill>
              </a:defRPr>
            </a:lvl3pPr>
            <a:lvl4pPr>
              <a:defRPr sz="1050">
                <a:solidFill>
                  <a:schemeClr val="bg1"/>
                </a:solidFill>
              </a:defRPr>
            </a:lvl4pPr>
            <a:lvl5pPr>
              <a:defRPr sz="105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1">
            <a:extLst>
              <a:ext uri="{FF2B5EF4-FFF2-40B4-BE49-F238E27FC236}">
                <a16:creationId xmlns:a16="http://schemas.microsoft.com/office/drawing/2014/main" xmlns="" id="{110731EC-67BA-493B-B1C7-6258DD2B6042}"/>
              </a:ext>
            </a:extLst>
          </p:cNvPr>
          <p:cNvSpPr>
            <a:spLocks noGrp="1"/>
          </p:cNvSpPr>
          <p:nvPr>
            <p:ph type="title"/>
          </p:nvPr>
        </p:nvSpPr>
        <p:spPr>
          <a:xfrm>
            <a:off x="2528215" y="358610"/>
            <a:ext cx="7135571" cy="822240"/>
          </a:xfrm>
        </p:spPr>
        <p:txBody>
          <a:bodyPr lIns="0" anchor="t">
            <a:normAutofit/>
          </a:bodyPr>
          <a:lstStyle>
            <a:lvl1pPr algn="ctr">
              <a:defRPr sz="4000">
                <a:solidFill>
                  <a:schemeClr val="tx1"/>
                </a:solidFill>
                <a:latin typeface="+mj-lt"/>
              </a:defRPr>
            </a:lvl1pPr>
          </a:lstStyle>
          <a:p>
            <a:r>
              <a:rPr lang="en-US"/>
              <a:t>Click to edit Master title style</a:t>
            </a:r>
            <a:endParaRPr lang="en-US" dirty="0"/>
          </a:p>
        </p:txBody>
      </p:sp>
      <p:sp>
        <p:nvSpPr>
          <p:cNvPr id="15" name="Shape 62" title="Decorative">
            <a:extLst>
              <a:ext uri="{FF2B5EF4-FFF2-40B4-BE49-F238E27FC236}">
                <a16:creationId xmlns:a16="http://schemas.microsoft.com/office/drawing/2014/main" xmlns="" id="{E1A23DB6-E067-4A30-8C4B-98B452428518}"/>
              </a:ext>
            </a:extLst>
          </p:cNvPr>
          <p:cNvSpPr/>
          <p:nvPr userDrawn="1"/>
        </p:nvSpPr>
        <p:spPr>
          <a:xfrm rot="16200000" flipV="1">
            <a:off x="6096000" y="222584"/>
            <a:ext cx="0" cy="2188805"/>
          </a:xfrm>
          <a:prstGeom prst="line">
            <a:avLst/>
          </a:prstGeom>
          <a:ln w="76200">
            <a:solidFill>
              <a:schemeClr val="accent2">
                <a:lumMod val="50000"/>
                <a:lumOff val="5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18496472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0731EC-67BA-493B-B1C7-6258DD2B6042}"/>
              </a:ext>
            </a:extLst>
          </p:cNvPr>
          <p:cNvSpPr>
            <a:spLocks noGrp="1"/>
          </p:cNvSpPr>
          <p:nvPr>
            <p:ph type="title"/>
          </p:nvPr>
        </p:nvSpPr>
        <p:spPr>
          <a:xfrm>
            <a:off x="844949" y="1193767"/>
            <a:ext cx="4385841" cy="1325563"/>
          </a:xfrm>
        </p:spPr>
        <p:txBody>
          <a:bodyPr anchor="b">
            <a:normAutofit/>
          </a:bodyPr>
          <a:lstStyle>
            <a:lvl1pPr algn="r">
              <a:defRPr sz="4000">
                <a:latin typeface="+mj-lt"/>
              </a:defRPr>
            </a:lvl1pPr>
          </a:lstStyle>
          <a:p>
            <a:r>
              <a:rPr lang="en-US"/>
              <a:t>Click to edit Master title style</a:t>
            </a:r>
            <a:endParaRPr lang="en-US" dirty="0"/>
          </a:p>
        </p:txBody>
      </p:sp>
      <p:sp>
        <p:nvSpPr>
          <p:cNvPr id="5"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0"/>
          </p:nvPr>
        </p:nvSpPr>
        <p:spPr>
          <a:xfrm>
            <a:off x="878816" y="2632339"/>
            <a:ext cx="4385841" cy="3357563"/>
          </a:xfrm>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xmlns="" id="{233D39E2-2188-4621-B115-A912A057E8AC}"/>
              </a:ext>
            </a:extLst>
          </p:cNvPr>
          <p:cNvSpPr>
            <a:spLocks noGrp="1"/>
          </p:cNvSpPr>
          <p:nvPr>
            <p:ph type="body" sz="quarter" idx="11"/>
          </p:nvPr>
        </p:nvSpPr>
        <p:spPr>
          <a:xfrm>
            <a:off x="6182017" y="1598621"/>
            <a:ext cx="4869807" cy="1896435"/>
          </a:xfrm>
        </p:spPr>
        <p:txBody>
          <a:bodyPr lIns="0">
            <a:noAutofit/>
          </a:bodyPr>
          <a:lstStyle>
            <a:lvl1pPr marL="0" indent="0">
              <a:lnSpc>
                <a:spcPct val="100000"/>
              </a:lnSpc>
              <a:buNone/>
              <a:defRPr sz="1400">
                <a:latin typeface="+mn-lt"/>
                <a:cs typeface="Arial" panose="020B0604020202020204" pitchFamily="34" charset="0"/>
              </a:defRPr>
            </a:lvl1pPr>
          </a:lstStyle>
          <a:p>
            <a:pPr lvl="0"/>
            <a:r>
              <a:rPr lang="en-US"/>
              <a:t>Click to edit Master text styles</a:t>
            </a:r>
          </a:p>
        </p:txBody>
      </p:sp>
      <p:sp>
        <p:nvSpPr>
          <p:cNvPr id="8" name="Text Placeholder 6">
            <a:extLst>
              <a:ext uri="{FF2B5EF4-FFF2-40B4-BE49-F238E27FC236}">
                <a16:creationId xmlns:a16="http://schemas.microsoft.com/office/drawing/2014/main" xmlns="" id="{75D558A5-D3BF-4DB7-928F-A20868F3C37D}"/>
              </a:ext>
            </a:extLst>
          </p:cNvPr>
          <p:cNvSpPr>
            <a:spLocks noGrp="1"/>
          </p:cNvSpPr>
          <p:nvPr>
            <p:ph type="body" sz="quarter" idx="12" hasCustomPrompt="1"/>
          </p:nvPr>
        </p:nvSpPr>
        <p:spPr>
          <a:xfrm>
            <a:off x="6182017" y="1194296"/>
            <a:ext cx="4869807" cy="382749"/>
          </a:xfrm>
        </p:spPr>
        <p:txBody>
          <a:bodyPr lIns="0" anchor="b">
            <a:noAutofit/>
          </a:bodyPr>
          <a:lstStyle>
            <a:lvl1pPr marL="0" indent="0">
              <a:buNone/>
              <a:defRPr sz="1600" b="1">
                <a:latin typeface="+mj-lt"/>
                <a:cs typeface="Arial" panose="020B0604020202020204" pitchFamily="34" charset="0"/>
              </a:defRPr>
            </a:lvl1pPr>
          </a:lstStyle>
          <a:p>
            <a:pPr lvl="0"/>
            <a:r>
              <a:rPr lang="en-US" dirty="0"/>
              <a:t>Click to add title here</a:t>
            </a:r>
          </a:p>
        </p:txBody>
      </p:sp>
      <p:sp>
        <p:nvSpPr>
          <p:cNvPr id="6" name="Text Placeholder 6">
            <a:extLst>
              <a:ext uri="{FF2B5EF4-FFF2-40B4-BE49-F238E27FC236}">
                <a16:creationId xmlns:a16="http://schemas.microsoft.com/office/drawing/2014/main" xmlns="" id="{B2C5FA2F-DD81-4A72-AB26-A4C663724F42}"/>
              </a:ext>
            </a:extLst>
          </p:cNvPr>
          <p:cNvSpPr>
            <a:spLocks noGrp="1"/>
          </p:cNvSpPr>
          <p:nvPr>
            <p:ph type="body" sz="quarter" idx="13"/>
          </p:nvPr>
        </p:nvSpPr>
        <p:spPr>
          <a:xfrm>
            <a:off x="6182018" y="4093466"/>
            <a:ext cx="4869807" cy="1896435"/>
          </a:xfrm>
        </p:spPr>
        <p:txBody>
          <a:bodyPr lIns="0">
            <a:noAutofit/>
          </a:bodyPr>
          <a:lstStyle>
            <a:lvl1pPr marL="0" indent="0">
              <a:lnSpc>
                <a:spcPct val="100000"/>
              </a:lnSpc>
              <a:buNone/>
              <a:defRPr sz="1400">
                <a:latin typeface="+mn-lt"/>
                <a:cs typeface="Arial" panose="020B0604020202020204" pitchFamily="34" charset="0"/>
              </a:defRPr>
            </a:lvl1pPr>
          </a:lstStyle>
          <a:p>
            <a:pPr lvl="0"/>
            <a:r>
              <a:rPr lang="en-US"/>
              <a:t>Click to edit Master text styles</a:t>
            </a:r>
          </a:p>
        </p:txBody>
      </p:sp>
      <p:sp>
        <p:nvSpPr>
          <p:cNvPr id="9" name="Text Placeholder 6">
            <a:extLst>
              <a:ext uri="{FF2B5EF4-FFF2-40B4-BE49-F238E27FC236}">
                <a16:creationId xmlns:a16="http://schemas.microsoft.com/office/drawing/2014/main" xmlns="" id="{92EBEB66-5E12-4FD8-AC09-10C992CA7CFE}"/>
              </a:ext>
            </a:extLst>
          </p:cNvPr>
          <p:cNvSpPr>
            <a:spLocks noGrp="1"/>
          </p:cNvSpPr>
          <p:nvPr>
            <p:ph type="body" sz="quarter" idx="14" hasCustomPrompt="1"/>
          </p:nvPr>
        </p:nvSpPr>
        <p:spPr>
          <a:xfrm>
            <a:off x="6182017" y="3689140"/>
            <a:ext cx="4832795" cy="382749"/>
          </a:xfrm>
        </p:spPr>
        <p:txBody>
          <a:bodyPr lIns="0" anchor="b">
            <a:noAutofit/>
          </a:bodyPr>
          <a:lstStyle>
            <a:lvl1pPr marL="0" indent="0">
              <a:buNone/>
              <a:defRPr sz="1600" b="1">
                <a:latin typeface="+mj-lt"/>
                <a:cs typeface="Arial" panose="020B0604020202020204" pitchFamily="34" charset="0"/>
              </a:defRPr>
            </a:lvl1pPr>
          </a:lstStyle>
          <a:p>
            <a:pPr lvl="0"/>
            <a:r>
              <a:rPr lang="en-US" dirty="0"/>
              <a:t>Click to add title here</a:t>
            </a:r>
          </a:p>
        </p:txBody>
      </p:sp>
      <p:sp>
        <p:nvSpPr>
          <p:cNvPr id="10" name="Shape 62" title="Decorative">
            <a:extLst>
              <a:ext uri="{FF2B5EF4-FFF2-40B4-BE49-F238E27FC236}">
                <a16:creationId xmlns:a16="http://schemas.microsoft.com/office/drawing/2014/main" xmlns="" id="{2683CBB0-468F-4DD2-853B-FBFFA91B662E}"/>
              </a:ext>
            </a:extLst>
          </p:cNvPr>
          <p:cNvSpPr/>
          <p:nvPr userDrawn="1"/>
        </p:nvSpPr>
        <p:spPr>
          <a:xfrm flipV="1">
            <a:off x="830507" y="1194294"/>
            <a:ext cx="0" cy="4795606"/>
          </a:xfrm>
          <a:prstGeom prst="line">
            <a:avLst/>
          </a:prstGeom>
          <a:ln w="76200">
            <a:solidFill>
              <a:schemeClr val="accent1">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39708105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xmlns="" id="{BE84B7CE-D997-4F92-BD9D-3F9DE2782EF8}"/>
              </a:ext>
            </a:extLst>
          </p:cNvPr>
          <p:cNvSpPr>
            <a:spLocks noGrp="1"/>
          </p:cNvSpPr>
          <p:nvPr>
            <p:ph type="pic" sz="quarter" idx="10"/>
          </p:nvPr>
        </p:nvSpPr>
        <p:spPr>
          <a:xfrm>
            <a:off x="7928658" y="836271"/>
            <a:ext cx="4263343" cy="5185458"/>
          </a:xfrm>
        </p:spPr>
        <p:txBody>
          <a:bodyPr/>
          <a:lstStyle/>
          <a:p>
            <a:r>
              <a:rPr lang="en-US"/>
              <a:t>Click icon to add picture</a:t>
            </a:r>
            <a:endParaRPr lang="en-US" dirty="0"/>
          </a:p>
        </p:txBody>
      </p:sp>
      <p:sp>
        <p:nvSpPr>
          <p:cNvPr id="7" name="Text Placeholder 6" title="Decorative">
            <a:extLst>
              <a:ext uri="{FF2B5EF4-FFF2-40B4-BE49-F238E27FC236}">
                <a16:creationId xmlns:a16="http://schemas.microsoft.com/office/drawing/2014/main" xmlns="" id="{233D39E2-2188-4621-B115-A912A057E8AC}"/>
              </a:ext>
            </a:extLst>
          </p:cNvPr>
          <p:cNvSpPr>
            <a:spLocks noGrp="1"/>
          </p:cNvSpPr>
          <p:nvPr>
            <p:ph type="body" sz="quarter" idx="11"/>
          </p:nvPr>
        </p:nvSpPr>
        <p:spPr>
          <a:xfrm>
            <a:off x="3657597" y="836271"/>
            <a:ext cx="4262400" cy="5185458"/>
          </a:xfrm>
          <a:solidFill>
            <a:schemeClr val="accent1"/>
          </a:solidFill>
        </p:spPr>
        <p:txBody>
          <a:bodyPr lIns="252000" tIns="144000" rIns="144000">
            <a:noAutofit/>
          </a:bodyPr>
          <a:lstStyle>
            <a:lvl1pPr marL="0" indent="0">
              <a:lnSpc>
                <a:spcPct val="100000"/>
              </a:lnSpc>
              <a:buNone/>
              <a:defRPr sz="1400">
                <a:solidFill>
                  <a:schemeClr val="bg1"/>
                </a:solidFill>
                <a:latin typeface="+mn-lt"/>
                <a:cs typeface="Arial" panose="020B0604020202020204" pitchFamily="34" charset="0"/>
              </a:defRPr>
            </a:lvl1pPr>
          </a:lstStyle>
          <a:p>
            <a:pPr lvl="0"/>
            <a:r>
              <a:rPr lang="en-US"/>
              <a:t>Click to edit Master text styles</a:t>
            </a:r>
          </a:p>
        </p:txBody>
      </p:sp>
      <p:sp>
        <p:nvSpPr>
          <p:cNvPr id="2" name="Title 1">
            <a:extLst>
              <a:ext uri="{FF2B5EF4-FFF2-40B4-BE49-F238E27FC236}">
                <a16:creationId xmlns:a16="http://schemas.microsoft.com/office/drawing/2014/main" xmlns="" id="{110731EC-67BA-493B-B1C7-6258DD2B6042}"/>
              </a:ext>
            </a:extLst>
          </p:cNvPr>
          <p:cNvSpPr>
            <a:spLocks noGrp="1"/>
          </p:cNvSpPr>
          <p:nvPr>
            <p:ph type="title" hasCustomPrompt="1"/>
          </p:nvPr>
        </p:nvSpPr>
        <p:spPr>
          <a:xfrm>
            <a:off x="625034" y="1659772"/>
            <a:ext cx="2558005" cy="1325563"/>
          </a:xfrm>
        </p:spPr>
        <p:txBody>
          <a:bodyPr anchor="t"/>
          <a:lstStyle>
            <a:lvl1pPr algn="l">
              <a:defRPr>
                <a:latin typeface="+mj-lt"/>
              </a:defRPr>
            </a:lvl1pPr>
          </a:lstStyle>
          <a:p>
            <a:r>
              <a:rPr lang="en-US" dirty="0"/>
              <a:t>Click to </a:t>
            </a:r>
            <a:br>
              <a:rPr lang="en-US" dirty="0"/>
            </a:br>
            <a:r>
              <a:rPr lang="en-US" dirty="0"/>
              <a:t>Add Title</a:t>
            </a:r>
          </a:p>
        </p:txBody>
      </p:sp>
      <p:sp>
        <p:nvSpPr>
          <p:cNvPr id="9" name="Shape 62" title="Decorative">
            <a:extLst>
              <a:ext uri="{FF2B5EF4-FFF2-40B4-BE49-F238E27FC236}">
                <a16:creationId xmlns:a16="http://schemas.microsoft.com/office/drawing/2014/main" xmlns="" id="{E1A23DB6-E067-4A30-8C4B-98B452428518}"/>
              </a:ext>
            </a:extLst>
          </p:cNvPr>
          <p:cNvSpPr/>
          <p:nvPr userDrawn="1"/>
        </p:nvSpPr>
        <p:spPr>
          <a:xfrm rot="16200000" flipV="1">
            <a:off x="1756507" y="1915221"/>
            <a:ext cx="0"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32174074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7" name="Text Placeholder 6" title="Decorative">
            <a:extLst>
              <a:ext uri="{FF2B5EF4-FFF2-40B4-BE49-F238E27FC236}">
                <a16:creationId xmlns:a16="http://schemas.microsoft.com/office/drawing/2014/main" xmlns="" id="{233D39E2-2188-4621-B115-A912A057E8AC}"/>
              </a:ext>
            </a:extLst>
          </p:cNvPr>
          <p:cNvSpPr>
            <a:spLocks noGrp="1"/>
          </p:cNvSpPr>
          <p:nvPr>
            <p:ph type="body" sz="quarter" idx="11"/>
          </p:nvPr>
        </p:nvSpPr>
        <p:spPr>
          <a:xfrm>
            <a:off x="0" y="3206188"/>
            <a:ext cx="12192000" cy="3651813"/>
          </a:xfrm>
          <a:solidFill>
            <a:schemeClr val="accent2"/>
          </a:solidFill>
        </p:spPr>
        <p:txBody>
          <a:bodyPr lIns="5400000" tIns="216000" rIns="1800000">
            <a:noAutofit/>
          </a:bodyPr>
          <a:lstStyle>
            <a:lvl1pPr marL="0" indent="0">
              <a:lnSpc>
                <a:spcPct val="100000"/>
              </a:lnSpc>
              <a:buNone/>
              <a:defRPr sz="1400">
                <a:solidFill>
                  <a:schemeClr val="bg1"/>
                </a:solidFill>
                <a:latin typeface="+mn-lt"/>
                <a:cs typeface="Arial" panose="020B0604020202020204" pitchFamily="34" charset="0"/>
              </a:defRPr>
            </a:lvl1pPr>
          </a:lstStyle>
          <a:p>
            <a:pPr lvl="0"/>
            <a:r>
              <a:rPr lang="en-US"/>
              <a:t>Click to edit Master text styles</a:t>
            </a:r>
          </a:p>
        </p:txBody>
      </p:sp>
      <p:sp>
        <p:nvSpPr>
          <p:cNvPr id="2" name="Title 1">
            <a:extLst>
              <a:ext uri="{FF2B5EF4-FFF2-40B4-BE49-F238E27FC236}">
                <a16:creationId xmlns:a16="http://schemas.microsoft.com/office/drawing/2014/main" xmlns="" id="{110731EC-67BA-493B-B1C7-6258DD2B6042}"/>
              </a:ext>
            </a:extLst>
          </p:cNvPr>
          <p:cNvSpPr>
            <a:spLocks noGrp="1"/>
          </p:cNvSpPr>
          <p:nvPr>
            <p:ph type="title" hasCustomPrompt="1"/>
          </p:nvPr>
        </p:nvSpPr>
        <p:spPr>
          <a:xfrm>
            <a:off x="5278054" y="1775522"/>
            <a:ext cx="6435524" cy="1325563"/>
          </a:xfrm>
        </p:spPr>
        <p:txBody>
          <a:bodyPr anchor="b"/>
          <a:lstStyle>
            <a:lvl1pPr algn="l">
              <a:defRPr>
                <a:latin typeface="+mj-lt"/>
              </a:defRPr>
            </a:lvl1pPr>
          </a:lstStyle>
          <a:p>
            <a:r>
              <a:rPr lang="en-US" dirty="0"/>
              <a:t>Click to Add Title</a:t>
            </a:r>
          </a:p>
        </p:txBody>
      </p:sp>
      <p:sp>
        <p:nvSpPr>
          <p:cNvPr id="5"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0"/>
          </p:nvPr>
        </p:nvSpPr>
        <p:spPr>
          <a:xfrm>
            <a:off x="971838" y="1"/>
            <a:ext cx="3523423" cy="3206186"/>
          </a:xfrm>
          <a:solidFill>
            <a:schemeClr val="bg1">
              <a:lumMod val="95000"/>
            </a:schemeClr>
          </a:solidFill>
        </p:spPr>
        <p:txBody>
          <a:bodyPr/>
          <a:lstStyle/>
          <a:p>
            <a:r>
              <a:rPr lang="en-US"/>
              <a:t>Click icon to add picture</a:t>
            </a:r>
            <a:endParaRPr lang="en-US" dirty="0"/>
          </a:p>
        </p:txBody>
      </p:sp>
      <p:sp>
        <p:nvSpPr>
          <p:cNvPr id="6"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2"/>
          </p:nvPr>
        </p:nvSpPr>
        <p:spPr>
          <a:xfrm>
            <a:off x="971838" y="3358587"/>
            <a:ext cx="3523423" cy="3206186"/>
          </a:xfrm>
          <a:solidFill>
            <a:schemeClr val="bg1">
              <a:lumMod val="95000"/>
            </a:schemeClr>
          </a:solidFill>
        </p:spPr>
        <p:txBody>
          <a:bodyPr/>
          <a:lstStyle/>
          <a:p>
            <a:r>
              <a:rPr lang="en-US"/>
              <a:t>Click icon to add picture</a:t>
            </a:r>
            <a:endParaRPr lang="en-US" dirty="0"/>
          </a:p>
        </p:txBody>
      </p:sp>
    </p:spTree>
    <p:extLst>
      <p:ext uri="{BB962C8B-B14F-4D97-AF65-F5344CB8AC3E}">
        <p14:creationId xmlns:p14="http://schemas.microsoft.com/office/powerpoint/2010/main" val="9972271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xmlns="" id="{233D39E2-2188-4621-B115-A912A057E8AC}"/>
              </a:ext>
            </a:extLst>
          </p:cNvPr>
          <p:cNvSpPr>
            <a:spLocks noGrp="1"/>
          </p:cNvSpPr>
          <p:nvPr>
            <p:ph type="body" sz="quarter" idx="11"/>
          </p:nvPr>
        </p:nvSpPr>
        <p:spPr>
          <a:xfrm>
            <a:off x="838199" y="4586458"/>
            <a:ext cx="10349091" cy="1577281"/>
          </a:xfrm>
          <a:noFill/>
          <a:ln>
            <a:noFill/>
          </a:ln>
        </p:spPr>
        <p:txBody>
          <a:bodyPr lIns="0" tIns="216000" rIns="0">
            <a:noAutofit/>
          </a:bodyPr>
          <a:lstStyle>
            <a:lvl1pPr marL="0" indent="0" algn="ctr">
              <a:lnSpc>
                <a:spcPct val="100000"/>
              </a:lnSpc>
              <a:buNone/>
              <a:defRPr sz="1400">
                <a:latin typeface="+mn-lt"/>
                <a:cs typeface="Arial" panose="020B0604020202020204" pitchFamily="34" charset="0"/>
              </a:defRPr>
            </a:lvl1pPr>
          </a:lstStyle>
          <a:p>
            <a:pPr lvl="0"/>
            <a:r>
              <a:rPr lang="en-US"/>
              <a:t>Click to edit Master text styles</a:t>
            </a:r>
          </a:p>
        </p:txBody>
      </p:sp>
      <p:sp>
        <p:nvSpPr>
          <p:cNvPr id="2" name="Title 1">
            <a:extLst>
              <a:ext uri="{FF2B5EF4-FFF2-40B4-BE49-F238E27FC236}">
                <a16:creationId xmlns:a16="http://schemas.microsoft.com/office/drawing/2014/main" xmlns="" id="{110731EC-67BA-493B-B1C7-6258DD2B6042}"/>
              </a:ext>
            </a:extLst>
          </p:cNvPr>
          <p:cNvSpPr>
            <a:spLocks noGrp="1"/>
          </p:cNvSpPr>
          <p:nvPr>
            <p:ph type="title" hasCustomPrompt="1"/>
          </p:nvPr>
        </p:nvSpPr>
        <p:spPr>
          <a:xfrm>
            <a:off x="838201" y="3717214"/>
            <a:ext cx="10349089" cy="854791"/>
          </a:xfrm>
        </p:spPr>
        <p:txBody>
          <a:bodyPr lIns="0" rIns="0" anchor="b"/>
          <a:lstStyle>
            <a:lvl1pPr algn="ctr">
              <a:defRPr>
                <a:latin typeface="+mj-lt"/>
              </a:defRPr>
            </a:lvl1pPr>
          </a:lstStyle>
          <a:p>
            <a:r>
              <a:rPr lang="en-US" dirty="0"/>
              <a:t>Click to Add Title</a:t>
            </a:r>
          </a:p>
        </p:txBody>
      </p:sp>
      <p:sp>
        <p:nvSpPr>
          <p:cNvPr id="5"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0"/>
          </p:nvPr>
        </p:nvSpPr>
        <p:spPr>
          <a:xfrm>
            <a:off x="838201" y="836273"/>
            <a:ext cx="10349089" cy="2516529"/>
          </a:xfrm>
          <a:solidFill>
            <a:schemeClr val="bg1">
              <a:lumMod val="95000"/>
            </a:schemeClr>
          </a:solidFill>
        </p:spPr>
        <p:txBody>
          <a:bodyPr/>
          <a:lstStyle/>
          <a:p>
            <a:r>
              <a:rPr lang="en-US"/>
              <a:t>Click icon to add picture</a:t>
            </a:r>
            <a:endParaRPr lang="en-US" dirty="0"/>
          </a:p>
        </p:txBody>
      </p:sp>
    </p:spTree>
    <p:extLst>
      <p:ext uri="{BB962C8B-B14F-4D97-AF65-F5344CB8AC3E}">
        <p14:creationId xmlns:p14="http://schemas.microsoft.com/office/powerpoint/2010/main" val="5831282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3" name="Rectangle 2" title="Decorative">
            <a:extLst>
              <a:ext uri="{FF2B5EF4-FFF2-40B4-BE49-F238E27FC236}">
                <a16:creationId xmlns:a16="http://schemas.microsoft.com/office/drawing/2014/main" xmlns="" id="{9DF8596F-E730-47C4-86C3-F4A9B3F78268}"/>
              </a:ext>
            </a:extLst>
          </p:cNvPr>
          <p:cNvSpPr/>
          <p:nvPr userDrawn="1"/>
        </p:nvSpPr>
        <p:spPr>
          <a:xfrm>
            <a:off x="1" y="0"/>
            <a:ext cx="4745620" cy="3428990"/>
          </a:xfrm>
          <a:prstGeom prst="rect">
            <a:avLst/>
          </a:prstGeom>
          <a:solidFill>
            <a:schemeClr val="accent2"/>
          </a:solidFill>
        </p:spPr>
        <p:txBody>
          <a:bodyPr vert="horz" lIns="252000" tIns="144000" rIns="144000" bIns="45720" rtlCol="0">
            <a:noAutofit/>
          </a:bodyPr>
          <a:lstStyle/>
          <a:p>
            <a:pPr lvl="0" indent="0">
              <a:lnSpc>
                <a:spcPct val="100000"/>
              </a:lnSpc>
              <a:spcBef>
                <a:spcPts val="1000"/>
              </a:spcBef>
              <a:buFont typeface="Arial" panose="020B0604020202020204" pitchFamily="34" charset="0"/>
              <a:buNone/>
            </a:pPr>
            <a:endParaRPr lang="en-US" sz="1400" b="0" i="0" dirty="0">
              <a:solidFill>
                <a:schemeClr val="tx2"/>
              </a:solidFill>
              <a:latin typeface="Arial" panose="020B0604020202020204" pitchFamily="34" charset="0"/>
              <a:cs typeface="Arial" panose="020B0604020202020204" pitchFamily="34" charset="0"/>
            </a:endParaRPr>
          </a:p>
        </p:txBody>
      </p:sp>
      <p:sp>
        <p:nvSpPr>
          <p:cNvPr id="5" name="Picture Placeholder 4" title="Decorative">
            <a:extLst>
              <a:ext uri="{FF2B5EF4-FFF2-40B4-BE49-F238E27FC236}">
                <a16:creationId xmlns:a16="http://schemas.microsoft.com/office/drawing/2014/main" xmlns="" id="{BE84B7CE-D997-4F92-BD9D-3F9DE2782EF8}"/>
              </a:ext>
            </a:extLst>
          </p:cNvPr>
          <p:cNvSpPr>
            <a:spLocks noGrp="1"/>
          </p:cNvSpPr>
          <p:nvPr>
            <p:ph type="pic" sz="quarter" idx="10"/>
          </p:nvPr>
        </p:nvSpPr>
        <p:spPr>
          <a:xfrm>
            <a:off x="4745621" y="3428992"/>
            <a:ext cx="7446380" cy="3429009"/>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xmlns="" id="{110731EC-67BA-493B-B1C7-6258DD2B6042}"/>
              </a:ext>
            </a:extLst>
          </p:cNvPr>
          <p:cNvSpPr>
            <a:spLocks noGrp="1"/>
          </p:cNvSpPr>
          <p:nvPr>
            <p:ph type="title" hasCustomPrompt="1"/>
          </p:nvPr>
        </p:nvSpPr>
        <p:spPr>
          <a:xfrm>
            <a:off x="838200" y="1659772"/>
            <a:ext cx="3085619" cy="1325563"/>
          </a:xfrm>
        </p:spPr>
        <p:txBody>
          <a:bodyPr lIns="0" anchor="t"/>
          <a:lstStyle>
            <a:lvl1pPr algn="l">
              <a:defRPr>
                <a:solidFill>
                  <a:schemeClr val="bg1"/>
                </a:solidFill>
                <a:latin typeface="+mj-lt"/>
              </a:defRPr>
            </a:lvl1pPr>
          </a:lstStyle>
          <a:p>
            <a:r>
              <a:rPr lang="en-US" dirty="0"/>
              <a:t>Click to </a:t>
            </a:r>
            <a:br>
              <a:rPr lang="en-US" dirty="0"/>
            </a:br>
            <a:r>
              <a:rPr lang="en-US" dirty="0"/>
              <a:t>Add Title</a:t>
            </a:r>
          </a:p>
        </p:txBody>
      </p:sp>
      <p:sp>
        <p:nvSpPr>
          <p:cNvPr id="8" name="Text Placeholder 6">
            <a:extLst>
              <a:ext uri="{FF2B5EF4-FFF2-40B4-BE49-F238E27FC236}">
                <a16:creationId xmlns:a16="http://schemas.microsoft.com/office/drawing/2014/main" xmlns="" id="{2E0AB4DF-4264-4631-9A72-72B25F9BEED8}"/>
              </a:ext>
            </a:extLst>
          </p:cNvPr>
          <p:cNvSpPr>
            <a:spLocks noGrp="1"/>
          </p:cNvSpPr>
          <p:nvPr>
            <p:ph type="body" sz="quarter" idx="12" hasCustomPrompt="1"/>
          </p:nvPr>
        </p:nvSpPr>
        <p:spPr>
          <a:xfrm>
            <a:off x="5359077" y="1197275"/>
            <a:ext cx="6121723" cy="382749"/>
          </a:xfrm>
        </p:spPr>
        <p:txBody>
          <a:bodyPr lIns="0" tIns="0" anchor="t">
            <a:normAutofit/>
          </a:bodyPr>
          <a:lstStyle>
            <a:lvl1pPr marL="0" indent="0">
              <a:buNone/>
              <a:defRPr sz="1600" b="1">
                <a:solidFill>
                  <a:schemeClr val="tx1"/>
                </a:solidFill>
                <a:latin typeface="+mj-lt"/>
                <a:cs typeface="Arial" panose="020B0604020202020204" pitchFamily="34" charset="0"/>
              </a:defRPr>
            </a:lvl1pPr>
          </a:lstStyle>
          <a:p>
            <a:pPr lvl="0"/>
            <a:r>
              <a:rPr lang="en-US" dirty="0"/>
              <a:t>Click to add title here</a:t>
            </a:r>
          </a:p>
        </p:txBody>
      </p:sp>
      <p:sp>
        <p:nvSpPr>
          <p:cNvPr id="9" name="Text Placeholder 3">
            <a:extLst>
              <a:ext uri="{FF2B5EF4-FFF2-40B4-BE49-F238E27FC236}">
                <a16:creationId xmlns:a16="http://schemas.microsoft.com/office/drawing/2014/main" xmlns="" id="{0E3F0CD0-D764-45BB-9798-E9046593B3AC}"/>
              </a:ext>
            </a:extLst>
          </p:cNvPr>
          <p:cNvSpPr>
            <a:spLocks noGrp="1"/>
          </p:cNvSpPr>
          <p:nvPr>
            <p:ph type="body" sz="quarter" idx="15"/>
          </p:nvPr>
        </p:nvSpPr>
        <p:spPr>
          <a:xfrm>
            <a:off x="5359077" y="1588155"/>
            <a:ext cx="6121723" cy="1397178"/>
          </a:xfrm>
        </p:spPr>
        <p:txBody>
          <a:bodyPr lIns="0" tIns="0">
            <a:normAutofit/>
          </a:bodyPr>
          <a:lstStyle>
            <a:lvl1pPr marL="0" indent="0">
              <a:lnSpc>
                <a:spcPct val="100000"/>
              </a:lnSpc>
              <a:buNone/>
              <a:defRPr sz="1400">
                <a:solidFill>
                  <a:schemeClr val="tx1"/>
                </a:solidFill>
              </a:defRPr>
            </a:lvl1pPr>
            <a:lvl2pPr marL="457200" indent="0">
              <a:buNone/>
              <a:defRPr sz="1200"/>
            </a:lvl2pPr>
            <a:lvl3pPr marL="914400" indent="0">
              <a:buNone/>
              <a:defRPr sz="1100"/>
            </a:lvl3pPr>
            <a:lvl4pPr>
              <a:defRPr sz="1050"/>
            </a:lvl4pPr>
            <a:lvl5pPr>
              <a:defRPr sz="1050"/>
            </a:lvl5pPr>
          </a:lstStyle>
          <a:p>
            <a:pPr lvl="0"/>
            <a:r>
              <a:rPr lang="en-US"/>
              <a:t>Click to edit Master text styles</a:t>
            </a:r>
          </a:p>
        </p:txBody>
      </p:sp>
      <p:sp>
        <p:nvSpPr>
          <p:cNvPr id="10" name="Text Placeholder 3">
            <a:extLst>
              <a:ext uri="{FF2B5EF4-FFF2-40B4-BE49-F238E27FC236}">
                <a16:creationId xmlns:a16="http://schemas.microsoft.com/office/drawing/2014/main" xmlns="" id="{0E3F0CD0-D764-45BB-9798-E9046593B3AC}"/>
              </a:ext>
            </a:extLst>
          </p:cNvPr>
          <p:cNvSpPr>
            <a:spLocks noGrp="1"/>
          </p:cNvSpPr>
          <p:nvPr>
            <p:ph type="body" sz="quarter" idx="16"/>
          </p:nvPr>
        </p:nvSpPr>
        <p:spPr>
          <a:xfrm>
            <a:off x="838200" y="3737094"/>
            <a:ext cx="3085619" cy="2663707"/>
          </a:xfrm>
        </p:spPr>
        <p:txBody>
          <a:bodyPr lIns="0" tIns="0">
            <a:normAutofit/>
          </a:bodyPr>
          <a:lstStyle>
            <a:lvl1pPr marL="0" indent="0">
              <a:lnSpc>
                <a:spcPct val="100000"/>
              </a:lnSpc>
              <a:buNone/>
              <a:defRPr sz="2000">
                <a:solidFill>
                  <a:schemeClr val="tx1"/>
                </a:solidFill>
              </a:defRPr>
            </a:lvl1pPr>
            <a:lvl2pPr marL="457200" indent="0">
              <a:buNone/>
              <a:defRPr sz="1200"/>
            </a:lvl2pPr>
            <a:lvl3pPr marL="914400" indent="0">
              <a:buNone/>
              <a:defRPr sz="1100"/>
            </a:lvl3pPr>
            <a:lvl4pPr>
              <a:defRPr sz="1050"/>
            </a:lvl4pPr>
            <a:lvl5pPr>
              <a:defRPr sz="1050"/>
            </a:lvl5pPr>
          </a:lstStyle>
          <a:p>
            <a:pPr lvl="0"/>
            <a:r>
              <a:rPr lang="en-US"/>
              <a:t>Click to edit Master text styles</a:t>
            </a:r>
          </a:p>
        </p:txBody>
      </p:sp>
    </p:spTree>
    <p:extLst>
      <p:ext uri="{BB962C8B-B14F-4D97-AF65-F5344CB8AC3E}">
        <p14:creationId xmlns:p14="http://schemas.microsoft.com/office/powerpoint/2010/main" val="3336362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1C7ACD9-751B-4090-99BC-BBD1EBC1BE22}" type="datetimeFigureOut">
              <a:rPr lang="en-IN" smtClean="0"/>
              <a:t>26-01-2024</a:t>
            </a:fld>
            <a:endParaRPr lang="en-IN"/>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5D3610-1EE1-4186-9A43-FB4600329EC8}" type="slidenum">
              <a:rPr lang="en-IN" smtClean="0"/>
              <a:t>‹#›</a:t>
            </a:fld>
            <a:endParaRPr lang="en-IN"/>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Picture Placeholder 4" title="Decorative">
            <a:extLst>
              <a:ext uri="{FF2B5EF4-FFF2-40B4-BE49-F238E27FC236}">
                <a16:creationId xmlns:a16="http://schemas.microsoft.com/office/drawing/2014/main" xmlns="" id="{9B9B3BD2-24FF-4E30-B0DA-4DCD6E57D9FC}"/>
              </a:ext>
            </a:extLst>
          </p:cNvPr>
          <p:cNvSpPr>
            <a:spLocks noGrp="1"/>
          </p:cNvSpPr>
          <p:nvPr>
            <p:ph type="pic" sz="quarter" idx="10"/>
          </p:nvPr>
        </p:nvSpPr>
        <p:spPr>
          <a:xfrm>
            <a:off x="0" y="0"/>
            <a:ext cx="12192000" cy="6858000"/>
          </a:xfrm>
        </p:spPr>
        <p:txBody>
          <a:bodyPr/>
          <a:lstStyle/>
          <a:p>
            <a:r>
              <a:rPr lang="en-US"/>
              <a:t>Click icon to add picture</a:t>
            </a:r>
            <a:endParaRPr lang="en-US" dirty="0"/>
          </a:p>
        </p:txBody>
      </p:sp>
      <p:sp>
        <p:nvSpPr>
          <p:cNvPr id="2" name="Title 1">
            <a:extLst>
              <a:ext uri="{FF2B5EF4-FFF2-40B4-BE49-F238E27FC236}">
                <a16:creationId xmlns:a16="http://schemas.microsoft.com/office/drawing/2014/main" xmlns="" id="{C7F92C0C-7E68-45AE-8824-6858C6874760}"/>
              </a:ext>
            </a:extLst>
          </p:cNvPr>
          <p:cNvSpPr>
            <a:spLocks noGrp="1"/>
          </p:cNvSpPr>
          <p:nvPr>
            <p:ph type="title" hasCustomPrompt="1"/>
          </p:nvPr>
        </p:nvSpPr>
        <p:spPr>
          <a:xfrm>
            <a:off x="2282501" y="4973519"/>
            <a:ext cx="7299619" cy="1440000"/>
          </a:xfrm>
          <a:solidFill>
            <a:schemeClr val="accent1"/>
          </a:solidFill>
        </p:spPr>
        <p:txBody>
          <a:bodyPr lIns="216000">
            <a:normAutofit/>
          </a:bodyPr>
          <a:lstStyle>
            <a:lvl1pPr algn="ctr">
              <a:defRPr sz="4000">
                <a:solidFill>
                  <a:schemeClr val="bg1"/>
                </a:solidFill>
                <a:latin typeface="+mj-lt"/>
              </a:defRPr>
            </a:lvl1pPr>
          </a:lstStyle>
          <a:p>
            <a:r>
              <a:rPr lang="en-US" dirty="0"/>
              <a:t>Click to edit </a:t>
            </a:r>
            <a:br>
              <a:rPr lang="en-US" dirty="0"/>
            </a:br>
            <a:r>
              <a:rPr lang="en-US" dirty="0"/>
              <a:t>Master title style</a:t>
            </a:r>
          </a:p>
        </p:txBody>
      </p:sp>
    </p:spTree>
    <p:extLst>
      <p:ext uri="{BB962C8B-B14F-4D97-AF65-F5344CB8AC3E}">
        <p14:creationId xmlns:p14="http://schemas.microsoft.com/office/powerpoint/2010/main" val="9536023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Picture Placeholder 4" title="Decorative">
            <a:extLst>
              <a:ext uri="{FF2B5EF4-FFF2-40B4-BE49-F238E27FC236}">
                <a16:creationId xmlns:a16="http://schemas.microsoft.com/office/drawing/2014/main" xmlns="" id="{9B9B3BD2-24FF-4E30-B0DA-4DCD6E57D9FC}"/>
              </a:ext>
            </a:extLst>
          </p:cNvPr>
          <p:cNvSpPr>
            <a:spLocks noGrp="1"/>
          </p:cNvSpPr>
          <p:nvPr>
            <p:ph type="pic" sz="quarter" idx="10"/>
          </p:nvPr>
        </p:nvSpPr>
        <p:spPr>
          <a:xfrm>
            <a:off x="0" y="0"/>
            <a:ext cx="12192000" cy="6858000"/>
          </a:xfrm>
        </p:spPr>
        <p:txBody>
          <a:bodyPr/>
          <a:lstStyle/>
          <a:p>
            <a:r>
              <a:rPr lang="en-US"/>
              <a:t>Click icon to add picture</a:t>
            </a:r>
            <a:endParaRPr lang="en-US" dirty="0"/>
          </a:p>
        </p:txBody>
      </p:sp>
    </p:spTree>
    <p:extLst>
      <p:ext uri="{BB962C8B-B14F-4D97-AF65-F5344CB8AC3E}">
        <p14:creationId xmlns:p14="http://schemas.microsoft.com/office/powerpoint/2010/main" val="26320271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xmlns="" id="{8DE1C71F-8DD3-4FFB-B233-CF08AE5260F8}"/>
              </a:ext>
            </a:extLst>
          </p:cNvPr>
          <p:cNvSpPr>
            <a:spLocks noGrp="1"/>
          </p:cNvSpPr>
          <p:nvPr>
            <p:ph type="pic" sz="quarter" idx="10"/>
          </p:nvPr>
        </p:nvSpPr>
        <p:spPr>
          <a:xfrm>
            <a:off x="0" y="0"/>
            <a:ext cx="12192000" cy="6858000"/>
          </a:xfrm>
        </p:spPr>
        <p:txBody>
          <a:bodyPr/>
          <a:lstStyle/>
          <a:p>
            <a:r>
              <a:rPr lang="en-US"/>
              <a:t>Click icon to add picture</a:t>
            </a:r>
            <a:endParaRPr lang="en-US" dirty="0"/>
          </a:p>
        </p:txBody>
      </p:sp>
      <p:sp>
        <p:nvSpPr>
          <p:cNvPr id="5" name="Text Placeholder 12">
            <a:extLst>
              <a:ext uri="{FF2B5EF4-FFF2-40B4-BE49-F238E27FC236}">
                <a16:creationId xmlns:a16="http://schemas.microsoft.com/office/drawing/2014/main" xmlns="" id="{89A80859-BDA6-44AA-A750-4E06108B9B2B}"/>
              </a:ext>
            </a:extLst>
          </p:cNvPr>
          <p:cNvSpPr>
            <a:spLocks noGrp="1"/>
          </p:cNvSpPr>
          <p:nvPr>
            <p:ph type="body" sz="quarter" idx="14"/>
          </p:nvPr>
        </p:nvSpPr>
        <p:spPr>
          <a:xfrm>
            <a:off x="4887474" y="3665204"/>
            <a:ext cx="7304527" cy="2196780"/>
          </a:xfrm>
          <a:solidFill>
            <a:schemeClr val="accent1"/>
          </a:solidFill>
        </p:spPr>
        <p:txBody>
          <a:bodyPr lIns="274320" tIns="182880" rIns="182880" bIns="182880" anchor="ctr">
            <a:normAutofit/>
          </a:bodyPr>
          <a:lstStyle>
            <a:lvl1pPr marL="0" indent="0" algn="l" defTabSz="914400" rtl="0" eaLnBrk="1" latinLnBrk="0" hangingPunct="1">
              <a:lnSpc>
                <a:spcPct val="90000"/>
              </a:lnSpc>
              <a:spcBef>
                <a:spcPct val="0"/>
              </a:spcBef>
              <a:buNone/>
              <a:defRPr lang="en-US" sz="4000" b="1" i="0" kern="1200" spc="-150" dirty="0">
                <a:solidFill>
                  <a:schemeClr val="bg1"/>
                </a:solidFill>
                <a:latin typeface="+mj-lt"/>
                <a:ea typeface="+mj-ea"/>
                <a:cs typeface="Gill Sans" panose="020B0502020104020203" pitchFamily="34" charset="-79"/>
              </a:defRPr>
            </a:lvl1pPr>
          </a:lstStyle>
          <a:p>
            <a:pPr lvl="0"/>
            <a:r>
              <a:rPr lang="en-US"/>
              <a:t>Click to edit Master text styles</a:t>
            </a:r>
          </a:p>
        </p:txBody>
      </p:sp>
      <p:sp>
        <p:nvSpPr>
          <p:cNvPr id="6" name="Shape 62" title="Decorative">
            <a:extLst>
              <a:ext uri="{FF2B5EF4-FFF2-40B4-BE49-F238E27FC236}">
                <a16:creationId xmlns:a16="http://schemas.microsoft.com/office/drawing/2014/main" xmlns="" id="{E1A23DB6-E067-4A30-8C4B-98B452428518}"/>
              </a:ext>
            </a:extLst>
          </p:cNvPr>
          <p:cNvSpPr/>
          <p:nvPr userDrawn="1"/>
        </p:nvSpPr>
        <p:spPr>
          <a:xfrm flipV="1">
            <a:off x="4887474" y="3665206"/>
            <a:ext cx="1"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42597402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xmlns="" id="{8DE1C71F-8DD3-4FFB-B233-CF08AE5260F8}"/>
              </a:ext>
            </a:extLst>
          </p:cNvPr>
          <p:cNvSpPr>
            <a:spLocks noGrp="1"/>
          </p:cNvSpPr>
          <p:nvPr>
            <p:ph type="pic" sz="quarter" idx="10"/>
          </p:nvPr>
        </p:nvSpPr>
        <p:spPr>
          <a:xfrm>
            <a:off x="0" y="0"/>
            <a:ext cx="12192000" cy="6858000"/>
          </a:xfrm>
        </p:spPr>
        <p:txBody>
          <a:bodyPr/>
          <a:lstStyle/>
          <a:p>
            <a:r>
              <a:rPr lang="en-US"/>
              <a:t>Click icon to add picture</a:t>
            </a:r>
            <a:endParaRPr lang="en-US" dirty="0"/>
          </a:p>
        </p:txBody>
      </p:sp>
      <p:sp>
        <p:nvSpPr>
          <p:cNvPr id="3" name="Text Placeholder 12">
            <a:extLst>
              <a:ext uri="{FF2B5EF4-FFF2-40B4-BE49-F238E27FC236}">
                <a16:creationId xmlns:a16="http://schemas.microsoft.com/office/drawing/2014/main" xmlns="" id="{89A80859-BDA6-44AA-A750-4E06108B9B2B}"/>
              </a:ext>
            </a:extLst>
          </p:cNvPr>
          <p:cNvSpPr>
            <a:spLocks noGrp="1"/>
          </p:cNvSpPr>
          <p:nvPr>
            <p:ph type="body" sz="quarter" idx="14"/>
          </p:nvPr>
        </p:nvSpPr>
        <p:spPr>
          <a:xfrm>
            <a:off x="4887474" y="3665204"/>
            <a:ext cx="7304527" cy="2196780"/>
          </a:xfrm>
          <a:solidFill>
            <a:schemeClr val="accent2"/>
          </a:solidFill>
        </p:spPr>
        <p:txBody>
          <a:bodyPr lIns="274320" tIns="182880" rIns="182880" bIns="182880" anchor="ctr">
            <a:normAutofit/>
          </a:bodyPr>
          <a:lstStyle>
            <a:lvl1pPr marL="0" indent="0" algn="l" defTabSz="914400" rtl="0" eaLnBrk="1" latinLnBrk="0" hangingPunct="1">
              <a:lnSpc>
                <a:spcPct val="90000"/>
              </a:lnSpc>
              <a:spcBef>
                <a:spcPct val="0"/>
              </a:spcBef>
              <a:buNone/>
              <a:defRPr lang="en-US" sz="4000" b="1" i="0" kern="1200" spc="-150" dirty="0">
                <a:solidFill>
                  <a:schemeClr val="bg1"/>
                </a:solidFill>
                <a:latin typeface="+mj-lt"/>
                <a:ea typeface="+mj-ea"/>
                <a:cs typeface="Gill Sans" panose="020B0502020104020203" pitchFamily="34" charset="-79"/>
              </a:defRPr>
            </a:lvl1pPr>
          </a:lstStyle>
          <a:p>
            <a:pPr lvl="0"/>
            <a:r>
              <a:rPr lang="en-US"/>
              <a:t>Click to edit Master text styles</a:t>
            </a:r>
          </a:p>
        </p:txBody>
      </p:sp>
      <p:sp>
        <p:nvSpPr>
          <p:cNvPr id="5" name="Shape 62" title="Decorative">
            <a:extLst>
              <a:ext uri="{FF2B5EF4-FFF2-40B4-BE49-F238E27FC236}">
                <a16:creationId xmlns:a16="http://schemas.microsoft.com/office/drawing/2014/main" xmlns="" id="{E1A23DB6-E067-4A30-8C4B-98B452428518}"/>
              </a:ext>
            </a:extLst>
          </p:cNvPr>
          <p:cNvSpPr/>
          <p:nvPr userDrawn="1"/>
        </p:nvSpPr>
        <p:spPr>
          <a:xfrm flipV="1">
            <a:off x="4887474" y="3665206"/>
            <a:ext cx="1" cy="2188805"/>
          </a:xfrm>
          <a:prstGeom prst="line">
            <a:avLst/>
          </a:prstGeom>
          <a:ln w="76200">
            <a:solidFill>
              <a:schemeClr val="accent2">
                <a:lumMod val="75000"/>
                <a:lumOff val="25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p>
        </p:txBody>
      </p:sp>
    </p:spTree>
    <p:extLst>
      <p:ext uri="{BB962C8B-B14F-4D97-AF65-F5344CB8AC3E}">
        <p14:creationId xmlns:p14="http://schemas.microsoft.com/office/powerpoint/2010/main" val="29559417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xmlns="" id="{8DE1C71F-8DD3-4FFB-B233-CF08AE5260F8}"/>
              </a:ext>
            </a:extLst>
          </p:cNvPr>
          <p:cNvSpPr>
            <a:spLocks noGrp="1"/>
          </p:cNvSpPr>
          <p:nvPr>
            <p:ph type="pic" sz="quarter" idx="10"/>
          </p:nvPr>
        </p:nvSpPr>
        <p:spPr>
          <a:xfrm>
            <a:off x="0" y="2"/>
            <a:ext cx="12192000" cy="5497975"/>
          </a:xfrm>
        </p:spPr>
        <p:txBody>
          <a:bodyPr/>
          <a:lstStyle/>
          <a:p>
            <a:r>
              <a:rPr lang="en-US"/>
              <a:t>Click icon to add picture</a:t>
            </a:r>
            <a:endParaRPr lang="en-US" dirty="0"/>
          </a:p>
        </p:txBody>
      </p:sp>
      <p:sp>
        <p:nvSpPr>
          <p:cNvPr id="3" name="Title 4">
            <a:extLst>
              <a:ext uri="{FF2B5EF4-FFF2-40B4-BE49-F238E27FC236}">
                <a16:creationId xmlns:a16="http://schemas.microsoft.com/office/drawing/2014/main" xmlns="" id="{8DF09845-7890-4D10-A53B-2A4D05316878}"/>
              </a:ext>
            </a:extLst>
          </p:cNvPr>
          <p:cNvSpPr>
            <a:spLocks noGrp="1"/>
          </p:cNvSpPr>
          <p:nvPr>
            <p:ph type="title"/>
          </p:nvPr>
        </p:nvSpPr>
        <p:spPr>
          <a:xfrm>
            <a:off x="853440" y="5688402"/>
            <a:ext cx="871728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661472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xmlns="" id="{8DE1C71F-8DD3-4FFB-B233-CF08AE5260F8}"/>
              </a:ext>
            </a:extLst>
          </p:cNvPr>
          <p:cNvSpPr>
            <a:spLocks noGrp="1"/>
          </p:cNvSpPr>
          <p:nvPr>
            <p:ph type="pic" sz="quarter" idx="10"/>
          </p:nvPr>
        </p:nvSpPr>
        <p:spPr>
          <a:xfrm>
            <a:off x="0" y="680015"/>
            <a:ext cx="12192000" cy="5497975"/>
          </a:xfrm>
        </p:spPr>
        <p:txBody>
          <a:bodyPr/>
          <a:lstStyle/>
          <a:p>
            <a:r>
              <a:rPr lang="en-US"/>
              <a:t>Click icon to add picture</a:t>
            </a:r>
            <a:endParaRPr lang="en-US" dirty="0"/>
          </a:p>
        </p:txBody>
      </p:sp>
    </p:spTree>
    <p:extLst>
      <p:ext uri="{BB962C8B-B14F-4D97-AF65-F5344CB8AC3E}">
        <p14:creationId xmlns:p14="http://schemas.microsoft.com/office/powerpoint/2010/main" val="212595410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xmlns="" id="{8DE1C71F-8DD3-4FFB-B233-CF08AE5260F8}"/>
              </a:ext>
            </a:extLst>
          </p:cNvPr>
          <p:cNvSpPr>
            <a:spLocks noGrp="1"/>
          </p:cNvSpPr>
          <p:nvPr>
            <p:ph type="pic" sz="quarter" idx="10"/>
          </p:nvPr>
        </p:nvSpPr>
        <p:spPr>
          <a:xfrm>
            <a:off x="0" y="2"/>
            <a:ext cx="12192000" cy="5497975"/>
          </a:xfrm>
        </p:spPr>
        <p:txBody>
          <a:bodyPr/>
          <a:lstStyle/>
          <a:p>
            <a:r>
              <a:rPr lang="en-US"/>
              <a:t>Click icon to add picture</a:t>
            </a:r>
            <a:endParaRPr lang="en-US" dirty="0"/>
          </a:p>
        </p:txBody>
      </p:sp>
      <p:sp>
        <p:nvSpPr>
          <p:cNvPr id="3" name="Title 4">
            <a:extLst>
              <a:ext uri="{FF2B5EF4-FFF2-40B4-BE49-F238E27FC236}">
                <a16:creationId xmlns:a16="http://schemas.microsoft.com/office/drawing/2014/main" xmlns="" id="{8DF09845-7890-4D10-A53B-2A4D05316878}"/>
              </a:ext>
            </a:extLst>
          </p:cNvPr>
          <p:cNvSpPr>
            <a:spLocks noGrp="1"/>
          </p:cNvSpPr>
          <p:nvPr>
            <p:ph type="title"/>
          </p:nvPr>
        </p:nvSpPr>
        <p:spPr>
          <a:xfrm>
            <a:off x="853440" y="5688402"/>
            <a:ext cx="871728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0843891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xmlns="" id="{8DE1C71F-8DD3-4FFB-B233-CF08AE5260F8}"/>
              </a:ext>
            </a:extLst>
          </p:cNvPr>
          <p:cNvSpPr>
            <a:spLocks noGrp="1"/>
          </p:cNvSpPr>
          <p:nvPr>
            <p:ph type="pic" sz="quarter" idx="10"/>
          </p:nvPr>
        </p:nvSpPr>
        <p:spPr>
          <a:xfrm>
            <a:off x="0" y="680015"/>
            <a:ext cx="12192000" cy="5497975"/>
          </a:xfrm>
        </p:spPr>
        <p:txBody>
          <a:bodyPr/>
          <a:lstStyle/>
          <a:p>
            <a:r>
              <a:rPr lang="en-US"/>
              <a:t>Click icon to add picture</a:t>
            </a:r>
            <a:endParaRPr lang="en-US" dirty="0"/>
          </a:p>
        </p:txBody>
      </p:sp>
    </p:spTree>
    <p:extLst>
      <p:ext uri="{BB962C8B-B14F-4D97-AF65-F5344CB8AC3E}">
        <p14:creationId xmlns:p14="http://schemas.microsoft.com/office/powerpoint/2010/main" val="3382582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xmlns="" id="{8DE1C71F-8DD3-4FFB-B233-CF08AE5260F8}"/>
              </a:ext>
            </a:extLst>
          </p:cNvPr>
          <p:cNvSpPr>
            <a:spLocks noGrp="1"/>
          </p:cNvSpPr>
          <p:nvPr>
            <p:ph type="pic" sz="quarter" idx="10"/>
          </p:nvPr>
        </p:nvSpPr>
        <p:spPr>
          <a:xfrm>
            <a:off x="0" y="2"/>
            <a:ext cx="12192000" cy="6857999"/>
          </a:xfrm>
        </p:spPr>
        <p:txBody>
          <a:bodyPr/>
          <a:lstStyle/>
          <a:p>
            <a:r>
              <a:rPr lang="en-US"/>
              <a:t>Click icon to add picture</a:t>
            </a:r>
            <a:endParaRPr lang="en-US" dirty="0"/>
          </a:p>
        </p:txBody>
      </p:sp>
      <p:sp>
        <p:nvSpPr>
          <p:cNvPr id="5" name="Rectangle 4"/>
          <p:cNvSpPr/>
          <p:nvPr userDrawn="1"/>
        </p:nvSpPr>
        <p:spPr>
          <a:xfrm>
            <a:off x="0" y="4735872"/>
            <a:ext cx="12192000" cy="150043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4">
            <a:extLst>
              <a:ext uri="{FF2B5EF4-FFF2-40B4-BE49-F238E27FC236}">
                <a16:creationId xmlns:a16="http://schemas.microsoft.com/office/drawing/2014/main" xmlns="" id="{7EBB9618-FC05-4C85-8241-A1EFCE8127AD}"/>
              </a:ext>
            </a:extLst>
          </p:cNvPr>
          <p:cNvSpPr>
            <a:spLocks noGrp="1"/>
          </p:cNvSpPr>
          <p:nvPr>
            <p:ph type="title"/>
          </p:nvPr>
        </p:nvSpPr>
        <p:spPr>
          <a:xfrm>
            <a:off x="695396" y="5074550"/>
            <a:ext cx="871728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7136611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xmlns="" id="{8DE1C71F-8DD3-4FFB-B233-CF08AE5260F8}"/>
              </a:ext>
            </a:extLst>
          </p:cNvPr>
          <p:cNvSpPr>
            <a:spLocks noGrp="1"/>
          </p:cNvSpPr>
          <p:nvPr>
            <p:ph type="pic" sz="quarter" idx="10"/>
          </p:nvPr>
        </p:nvSpPr>
        <p:spPr>
          <a:xfrm>
            <a:off x="0" y="2"/>
            <a:ext cx="12192000" cy="6857999"/>
          </a:xfrm>
        </p:spPr>
        <p:txBody>
          <a:bodyPr/>
          <a:lstStyle/>
          <a:p>
            <a:r>
              <a:rPr lang="en-US"/>
              <a:t>Click icon to add picture</a:t>
            </a:r>
            <a:endParaRPr lang="en-US" dirty="0"/>
          </a:p>
        </p:txBody>
      </p:sp>
      <p:sp>
        <p:nvSpPr>
          <p:cNvPr id="5" name="Rectangle 4" title="Decorative"/>
          <p:cNvSpPr/>
          <p:nvPr userDrawn="1"/>
        </p:nvSpPr>
        <p:spPr>
          <a:xfrm>
            <a:off x="0" y="4735872"/>
            <a:ext cx="12192000" cy="1500431"/>
          </a:xfrm>
          <a:prstGeom prst="rect">
            <a:avLst/>
          </a:pr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4">
            <a:extLst>
              <a:ext uri="{FF2B5EF4-FFF2-40B4-BE49-F238E27FC236}">
                <a16:creationId xmlns:a16="http://schemas.microsoft.com/office/drawing/2014/main" xmlns="" id="{7EBB9618-FC05-4C85-8241-A1EFCE8127AD}"/>
              </a:ext>
            </a:extLst>
          </p:cNvPr>
          <p:cNvSpPr>
            <a:spLocks noGrp="1"/>
          </p:cNvSpPr>
          <p:nvPr>
            <p:ph type="title"/>
          </p:nvPr>
        </p:nvSpPr>
        <p:spPr>
          <a:xfrm>
            <a:off x="695396" y="5074550"/>
            <a:ext cx="871728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00179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1C7ACD9-751B-4090-99BC-BBD1EBC1BE22}" type="datetimeFigureOut">
              <a:rPr lang="en-IN" smtClean="0"/>
              <a:t>26-01-2024</a:t>
            </a:fld>
            <a:endParaRPr lang="en-IN"/>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5D3610-1EE1-4186-9A43-FB4600329EC8}" type="slidenum">
              <a:rPr lang="en-IN" smtClean="0"/>
              <a:t>‹#›</a:t>
            </a:fld>
            <a:endParaRPr lang="en-IN"/>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xmlns="" id="{8DE1C71F-8DD3-4FFB-B233-CF08AE5260F8}"/>
              </a:ext>
            </a:extLst>
          </p:cNvPr>
          <p:cNvSpPr>
            <a:spLocks noGrp="1"/>
          </p:cNvSpPr>
          <p:nvPr>
            <p:ph type="pic" sz="quarter" idx="10"/>
          </p:nvPr>
        </p:nvSpPr>
        <p:spPr>
          <a:xfrm>
            <a:off x="0" y="2"/>
            <a:ext cx="12192000" cy="6857999"/>
          </a:xfrm>
        </p:spPr>
        <p:txBody>
          <a:bodyPr/>
          <a:lstStyle/>
          <a:p>
            <a:r>
              <a:rPr lang="en-US"/>
              <a:t>Click icon to add picture</a:t>
            </a:r>
            <a:endParaRPr lang="en-US" dirty="0"/>
          </a:p>
        </p:txBody>
      </p:sp>
      <p:sp>
        <p:nvSpPr>
          <p:cNvPr id="5" name="Rectangle 4" title="Decorative"/>
          <p:cNvSpPr/>
          <p:nvPr userDrawn="1"/>
        </p:nvSpPr>
        <p:spPr>
          <a:xfrm>
            <a:off x="0" y="4735872"/>
            <a:ext cx="12192000" cy="1500431"/>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4">
            <a:extLst>
              <a:ext uri="{FF2B5EF4-FFF2-40B4-BE49-F238E27FC236}">
                <a16:creationId xmlns:a16="http://schemas.microsoft.com/office/drawing/2014/main" xmlns="" id="{7EBB9618-FC05-4C85-8241-A1EFCE8127AD}"/>
              </a:ext>
            </a:extLst>
          </p:cNvPr>
          <p:cNvSpPr>
            <a:spLocks noGrp="1"/>
          </p:cNvSpPr>
          <p:nvPr>
            <p:ph type="title"/>
          </p:nvPr>
        </p:nvSpPr>
        <p:spPr>
          <a:xfrm>
            <a:off x="695396" y="5074550"/>
            <a:ext cx="871728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26337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grpSp>
        <p:nvGrpSpPr>
          <p:cNvPr id="3" name="Group 2"/>
          <p:cNvGrpSpPr/>
          <p:nvPr userDrawn="1"/>
        </p:nvGrpSpPr>
        <p:grpSpPr>
          <a:xfrm>
            <a:off x="3413895" y="419827"/>
            <a:ext cx="7939904" cy="6018346"/>
            <a:chOff x="8585200" y="440266"/>
            <a:chExt cx="14753564" cy="11183013"/>
          </a:xfrm>
        </p:grpSpPr>
        <p:sp>
          <p:nvSpPr>
            <p:cNvPr id="5" name="Dikdörtgen" title="Decorative"/>
            <p:cNvSpPr/>
            <p:nvPr userDrawn="1"/>
          </p:nvSpPr>
          <p:spPr>
            <a:xfrm>
              <a:off x="8585200" y="440266"/>
              <a:ext cx="6156127" cy="9967848"/>
            </a:xfrm>
            <a:prstGeom prst="rect">
              <a:avLst/>
            </a:prstGeom>
            <a:solidFill>
              <a:srgbClr val="1F1F2A">
                <a:alpha val="13798"/>
              </a:srgb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p>
          </p:txBody>
        </p:sp>
        <p:sp>
          <p:nvSpPr>
            <p:cNvPr id="6" name="IMAGE PLACEHOLDER" title="Decorative"/>
            <p:cNvSpPr/>
            <p:nvPr userDrawn="1"/>
          </p:nvSpPr>
          <p:spPr>
            <a:xfrm>
              <a:off x="10168466" y="1092200"/>
              <a:ext cx="13170298" cy="10531079"/>
            </a:xfrm>
            <a:prstGeom prst="rect">
              <a:avLst/>
            </a:prstGeom>
            <a:solidFill>
              <a:schemeClr val="accent2"/>
            </a:solidFill>
            <a:ln w="12700">
              <a:miter lim="400000"/>
            </a:ln>
            <a:extLst>
              <a:ext uri="{C572A759-6A51-4108-AA02-DFA0A04FC94B}">
                <ma14:wrappingTextBoxFlag xmlns="" xmlns:ma14="http://schemas.microsoft.com/office/mac/drawingml/2011/main" val="1"/>
              </a:ext>
            </a:extLst>
          </p:spPr>
          <p:txBody>
            <a:bodyPr lIns="0" tIns="0" rIns="0" bIns="0" anchor="ctr"/>
            <a:lstStyle>
              <a:lvl1pPr>
                <a:defRPr b="0">
                  <a:solidFill>
                    <a:srgbClr val="F3F3F3"/>
                  </a:solidFill>
                  <a:latin typeface="Raleway"/>
                  <a:ea typeface="Raleway"/>
                  <a:cs typeface="Raleway"/>
                  <a:sym typeface="Raleway"/>
                </a:defRPr>
              </a:lvl1pPr>
            </a:lstStyle>
            <a:p>
              <a:endParaRPr dirty="0"/>
            </a:p>
          </p:txBody>
        </p:sp>
      </p:grpSp>
      <p:sp>
        <p:nvSpPr>
          <p:cNvPr id="4" name="Text Placeholder 3">
            <a:extLst>
              <a:ext uri="{FF2B5EF4-FFF2-40B4-BE49-F238E27FC236}">
                <a16:creationId xmlns:a16="http://schemas.microsoft.com/office/drawing/2014/main" xmlns="" id="{D3710961-EE19-42C5-8B1B-B6C986226248}"/>
              </a:ext>
            </a:extLst>
          </p:cNvPr>
          <p:cNvSpPr>
            <a:spLocks noGrp="1"/>
          </p:cNvSpPr>
          <p:nvPr>
            <p:ph type="body" sz="quarter" idx="10" hasCustomPrompt="1"/>
          </p:nvPr>
        </p:nvSpPr>
        <p:spPr>
          <a:xfrm>
            <a:off x="838200" y="369027"/>
            <a:ext cx="2489200" cy="3124200"/>
          </a:xfrm>
        </p:spPr>
        <p:txBody>
          <a:bodyPr tIns="0" bIns="0" anchor="b">
            <a:noAutofit/>
          </a:bodyPr>
          <a:lstStyle>
            <a:lvl1pPr marL="0" indent="0" algn="r">
              <a:buNone/>
              <a:defRPr sz="30000">
                <a:solidFill>
                  <a:schemeClr val="accent2">
                    <a:lumMod val="75000"/>
                    <a:lumOff val="25000"/>
                    <a:alpha val="20000"/>
                  </a:schemeClr>
                </a:solidFill>
                <a:latin typeface="+mj-lt"/>
                <a:cs typeface="Arial" panose="020B0604020202020204" pitchFamily="34" charset="0"/>
              </a:defRPr>
            </a:lvl1pPr>
          </a:lstStyle>
          <a:p>
            <a:pPr lvl="0"/>
            <a:r>
              <a:rPr lang="en-US" dirty="0"/>
              <a:t>1</a:t>
            </a:r>
          </a:p>
        </p:txBody>
      </p:sp>
      <p:sp>
        <p:nvSpPr>
          <p:cNvPr id="2" name="Title 1">
            <a:extLst>
              <a:ext uri="{FF2B5EF4-FFF2-40B4-BE49-F238E27FC236}">
                <a16:creationId xmlns:a16="http://schemas.microsoft.com/office/drawing/2014/main" xmlns="" id="{D7C2A57E-453E-4CB0-8392-79C88345290A}"/>
              </a:ext>
            </a:extLst>
          </p:cNvPr>
          <p:cNvSpPr>
            <a:spLocks noGrp="1"/>
          </p:cNvSpPr>
          <p:nvPr>
            <p:ph type="title" hasCustomPrompt="1"/>
          </p:nvPr>
        </p:nvSpPr>
        <p:spPr>
          <a:xfrm>
            <a:off x="4571575" y="4500562"/>
            <a:ext cx="6536692" cy="1325563"/>
          </a:xfrm>
        </p:spPr>
        <p:txBody>
          <a:bodyPr>
            <a:normAutofit/>
          </a:bodyPr>
          <a:lstStyle>
            <a:lvl1pPr>
              <a:defRPr sz="6000" b="1">
                <a:solidFill>
                  <a:schemeClr val="bg1"/>
                </a:solidFill>
                <a:latin typeface="+mj-lt"/>
              </a:defRPr>
            </a:lvl1pPr>
          </a:lstStyle>
          <a:p>
            <a:r>
              <a:rPr lang="en-US" dirty="0"/>
              <a:t>Section Header</a:t>
            </a:r>
          </a:p>
        </p:txBody>
      </p:sp>
    </p:spTree>
    <p:extLst>
      <p:ext uri="{BB962C8B-B14F-4D97-AF65-F5344CB8AC3E}">
        <p14:creationId xmlns:p14="http://schemas.microsoft.com/office/powerpoint/2010/main" val="2948043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grpSp>
        <p:nvGrpSpPr>
          <p:cNvPr id="3" name="Group 2"/>
          <p:cNvGrpSpPr/>
          <p:nvPr userDrawn="1"/>
        </p:nvGrpSpPr>
        <p:grpSpPr>
          <a:xfrm>
            <a:off x="3413895" y="419827"/>
            <a:ext cx="7939904" cy="6018346"/>
            <a:chOff x="8585200" y="440266"/>
            <a:chExt cx="14753564" cy="11183013"/>
          </a:xfrm>
        </p:grpSpPr>
        <p:sp>
          <p:nvSpPr>
            <p:cNvPr id="5" name="Dikdörtgen" title="Decorative"/>
            <p:cNvSpPr/>
            <p:nvPr userDrawn="1"/>
          </p:nvSpPr>
          <p:spPr>
            <a:xfrm>
              <a:off x="8585200" y="440266"/>
              <a:ext cx="6156127" cy="9967848"/>
            </a:xfrm>
            <a:prstGeom prst="rect">
              <a:avLst/>
            </a:prstGeom>
            <a:solidFill>
              <a:srgbClr val="1F1F2A">
                <a:alpha val="13798"/>
              </a:srgb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p>
          </p:txBody>
        </p:sp>
        <p:sp>
          <p:nvSpPr>
            <p:cNvPr id="6" name="IMAGE PLACEHOLDER" title="Decorative"/>
            <p:cNvSpPr/>
            <p:nvPr userDrawn="1"/>
          </p:nvSpPr>
          <p:spPr>
            <a:xfrm>
              <a:off x="10168466" y="1092200"/>
              <a:ext cx="13170298" cy="10531079"/>
            </a:xfrm>
            <a:prstGeom prst="rect">
              <a:avLst/>
            </a:prstGeom>
            <a:solidFill>
              <a:schemeClr val="accent1"/>
            </a:solidFill>
            <a:ln w="12700">
              <a:miter lim="400000"/>
            </a:ln>
            <a:extLst>
              <a:ext uri="{C572A759-6A51-4108-AA02-DFA0A04FC94B}">
                <ma14:wrappingTextBoxFlag xmlns="" xmlns:ma14="http://schemas.microsoft.com/office/mac/drawingml/2011/main" val="1"/>
              </a:ext>
            </a:extLst>
          </p:spPr>
          <p:txBody>
            <a:bodyPr lIns="0" tIns="0" rIns="0" bIns="0" anchor="ctr"/>
            <a:lstStyle>
              <a:lvl1pPr>
                <a:defRPr b="0">
                  <a:solidFill>
                    <a:srgbClr val="F3F3F3"/>
                  </a:solidFill>
                  <a:latin typeface="Raleway"/>
                  <a:ea typeface="Raleway"/>
                  <a:cs typeface="Raleway"/>
                  <a:sym typeface="Raleway"/>
                </a:defRPr>
              </a:lvl1pPr>
            </a:lstStyle>
            <a:p>
              <a:endParaRPr dirty="0"/>
            </a:p>
          </p:txBody>
        </p:sp>
      </p:grpSp>
      <p:sp>
        <p:nvSpPr>
          <p:cNvPr id="4" name="Text Placeholder 3">
            <a:extLst>
              <a:ext uri="{FF2B5EF4-FFF2-40B4-BE49-F238E27FC236}">
                <a16:creationId xmlns:a16="http://schemas.microsoft.com/office/drawing/2014/main" xmlns="" id="{D3710961-EE19-42C5-8B1B-B6C986226248}"/>
              </a:ext>
            </a:extLst>
          </p:cNvPr>
          <p:cNvSpPr>
            <a:spLocks noGrp="1"/>
          </p:cNvSpPr>
          <p:nvPr>
            <p:ph type="body" sz="quarter" idx="10" hasCustomPrompt="1"/>
          </p:nvPr>
        </p:nvSpPr>
        <p:spPr>
          <a:xfrm>
            <a:off x="838200" y="369027"/>
            <a:ext cx="2489200" cy="3124200"/>
          </a:xfrm>
        </p:spPr>
        <p:txBody>
          <a:bodyPr tIns="0" bIns="0" anchor="b">
            <a:noAutofit/>
          </a:bodyPr>
          <a:lstStyle>
            <a:lvl1pPr marL="0" indent="0" algn="r">
              <a:buNone/>
              <a:defRPr sz="30000">
                <a:solidFill>
                  <a:schemeClr val="accent1">
                    <a:lumMod val="60000"/>
                    <a:lumOff val="40000"/>
                    <a:alpha val="20000"/>
                  </a:schemeClr>
                </a:solidFill>
                <a:latin typeface="+mj-lt"/>
                <a:cs typeface="Arial" panose="020B0604020202020204" pitchFamily="34" charset="0"/>
              </a:defRPr>
            </a:lvl1pPr>
          </a:lstStyle>
          <a:p>
            <a:pPr lvl="0"/>
            <a:r>
              <a:rPr lang="en-US" dirty="0"/>
              <a:t>2</a:t>
            </a:r>
          </a:p>
        </p:txBody>
      </p:sp>
      <p:sp>
        <p:nvSpPr>
          <p:cNvPr id="2" name="Title 1">
            <a:extLst>
              <a:ext uri="{FF2B5EF4-FFF2-40B4-BE49-F238E27FC236}">
                <a16:creationId xmlns:a16="http://schemas.microsoft.com/office/drawing/2014/main" xmlns="" id="{D7C2A57E-453E-4CB0-8392-79C88345290A}"/>
              </a:ext>
            </a:extLst>
          </p:cNvPr>
          <p:cNvSpPr>
            <a:spLocks noGrp="1"/>
          </p:cNvSpPr>
          <p:nvPr>
            <p:ph type="title" hasCustomPrompt="1"/>
          </p:nvPr>
        </p:nvSpPr>
        <p:spPr>
          <a:xfrm>
            <a:off x="4571575" y="4500562"/>
            <a:ext cx="6536692" cy="1325563"/>
          </a:xfrm>
        </p:spPr>
        <p:txBody>
          <a:bodyPr>
            <a:normAutofit/>
          </a:bodyPr>
          <a:lstStyle>
            <a:lvl1pPr>
              <a:defRPr sz="6000" b="1">
                <a:solidFill>
                  <a:schemeClr val="bg1"/>
                </a:solidFill>
                <a:latin typeface="+mj-lt"/>
              </a:defRPr>
            </a:lvl1pPr>
          </a:lstStyle>
          <a:p>
            <a:r>
              <a:rPr lang="en-US" dirty="0"/>
              <a:t>Section Header</a:t>
            </a:r>
          </a:p>
        </p:txBody>
      </p:sp>
    </p:spTree>
    <p:extLst>
      <p:ext uri="{BB962C8B-B14F-4D97-AF65-F5344CB8AC3E}">
        <p14:creationId xmlns:p14="http://schemas.microsoft.com/office/powerpoint/2010/main" val="264951728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grpSp>
        <p:nvGrpSpPr>
          <p:cNvPr id="3" name="Group 2"/>
          <p:cNvGrpSpPr/>
          <p:nvPr userDrawn="1"/>
        </p:nvGrpSpPr>
        <p:grpSpPr>
          <a:xfrm>
            <a:off x="3413895" y="419827"/>
            <a:ext cx="7939904" cy="6018346"/>
            <a:chOff x="8585200" y="440266"/>
            <a:chExt cx="14753564" cy="11183013"/>
          </a:xfrm>
        </p:grpSpPr>
        <p:sp>
          <p:nvSpPr>
            <p:cNvPr id="5" name="Dikdörtgen" title="Decorative"/>
            <p:cNvSpPr/>
            <p:nvPr userDrawn="1"/>
          </p:nvSpPr>
          <p:spPr>
            <a:xfrm>
              <a:off x="8585200" y="440266"/>
              <a:ext cx="6156127" cy="9967848"/>
            </a:xfrm>
            <a:prstGeom prst="rect">
              <a:avLst/>
            </a:prstGeom>
            <a:solidFill>
              <a:srgbClr val="1F1F2A">
                <a:alpha val="13798"/>
              </a:srgb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dirty="0"/>
            </a:p>
          </p:txBody>
        </p:sp>
        <p:sp>
          <p:nvSpPr>
            <p:cNvPr id="6" name="IMAGE PLACEHOLDER" title="Decorative"/>
            <p:cNvSpPr/>
            <p:nvPr userDrawn="1"/>
          </p:nvSpPr>
          <p:spPr>
            <a:xfrm>
              <a:off x="10168466" y="1092200"/>
              <a:ext cx="13170298" cy="10531079"/>
            </a:xfrm>
            <a:prstGeom prst="rect">
              <a:avLst/>
            </a:prstGeom>
            <a:solidFill>
              <a:schemeClr val="accent4"/>
            </a:solidFill>
            <a:ln w="12700">
              <a:miter lim="400000"/>
            </a:ln>
            <a:extLst>
              <a:ext uri="{C572A759-6A51-4108-AA02-DFA0A04FC94B}">
                <ma14:wrappingTextBoxFlag xmlns="" xmlns:ma14="http://schemas.microsoft.com/office/mac/drawingml/2011/main" val="1"/>
              </a:ext>
            </a:extLst>
          </p:spPr>
          <p:txBody>
            <a:bodyPr lIns="0" tIns="0" rIns="0" bIns="0" anchor="ctr"/>
            <a:lstStyle>
              <a:lvl1pPr>
                <a:defRPr b="0">
                  <a:solidFill>
                    <a:srgbClr val="F3F3F3"/>
                  </a:solidFill>
                  <a:latin typeface="Raleway"/>
                  <a:ea typeface="Raleway"/>
                  <a:cs typeface="Raleway"/>
                  <a:sym typeface="Raleway"/>
                </a:defRPr>
              </a:lvl1pPr>
            </a:lstStyle>
            <a:p>
              <a:endParaRPr dirty="0"/>
            </a:p>
          </p:txBody>
        </p:sp>
      </p:grpSp>
      <p:sp>
        <p:nvSpPr>
          <p:cNvPr id="4" name="Text Placeholder 3">
            <a:extLst>
              <a:ext uri="{FF2B5EF4-FFF2-40B4-BE49-F238E27FC236}">
                <a16:creationId xmlns:a16="http://schemas.microsoft.com/office/drawing/2014/main" xmlns="" id="{D3710961-EE19-42C5-8B1B-B6C986226248}"/>
              </a:ext>
            </a:extLst>
          </p:cNvPr>
          <p:cNvSpPr>
            <a:spLocks noGrp="1"/>
          </p:cNvSpPr>
          <p:nvPr>
            <p:ph type="body" sz="quarter" idx="10" hasCustomPrompt="1"/>
          </p:nvPr>
        </p:nvSpPr>
        <p:spPr>
          <a:xfrm>
            <a:off x="838200" y="369027"/>
            <a:ext cx="2489200" cy="3124200"/>
          </a:xfrm>
        </p:spPr>
        <p:txBody>
          <a:bodyPr tIns="0" bIns="0" anchor="b">
            <a:noAutofit/>
          </a:bodyPr>
          <a:lstStyle>
            <a:lvl1pPr marL="0" indent="0" algn="r">
              <a:buNone/>
              <a:defRPr sz="30000">
                <a:solidFill>
                  <a:schemeClr val="accent4">
                    <a:lumMod val="40000"/>
                    <a:lumOff val="60000"/>
                    <a:alpha val="20000"/>
                  </a:schemeClr>
                </a:solidFill>
                <a:latin typeface="+mj-lt"/>
                <a:cs typeface="Arial" panose="020B0604020202020204" pitchFamily="34" charset="0"/>
              </a:defRPr>
            </a:lvl1pPr>
          </a:lstStyle>
          <a:p>
            <a:pPr lvl="0"/>
            <a:r>
              <a:rPr lang="en-US" dirty="0"/>
              <a:t>3</a:t>
            </a:r>
          </a:p>
        </p:txBody>
      </p:sp>
      <p:sp>
        <p:nvSpPr>
          <p:cNvPr id="2" name="Title 1">
            <a:extLst>
              <a:ext uri="{FF2B5EF4-FFF2-40B4-BE49-F238E27FC236}">
                <a16:creationId xmlns:a16="http://schemas.microsoft.com/office/drawing/2014/main" xmlns="" id="{D7C2A57E-453E-4CB0-8392-79C88345290A}"/>
              </a:ext>
            </a:extLst>
          </p:cNvPr>
          <p:cNvSpPr>
            <a:spLocks noGrp="1"/>
          </p:cNvSpPr>
          <p:nvPr>
            <p:ph type="title" hasCustomPrompt="1"/>
          </p:nvPr>
        </p:nvSpPr>
        <p:spPr>
          <a:xfrm>
            <a:off x="4571575" y="4500562"/>
            <a:ext cx="6536692" cy="1325563"/>
          </a:xfrm>
        </p:spPr>
        <p:txBody>
          <a:bodyPr>
            <a:normAutofit/>
          </a:bodyPr>
          <a:lstStyle>
            <a:lvl1pPr>
              <a:defRPr sz="6000" b="1">
                <a:solidFill>
                  <a:schemeClr val="bg1"/>
                </a:solidFill>
                <a:latin typeface="+mj-lt"/>
              </a:defRPr>
            </a:lvl1pPr>
          </a:lstStyle>
          <a:p>
            <a:r>
              <a:rPr lang="en-US" dirty="0"/>
              <a:t>Section Header</a:t>
            </a:r>
          </a:p>
        </p:txBody>
      </p:sp>
    </p:spTree>
    <p:extLst>
      <p:ext uri="{BB962C8B-B14F-4D97-AF65-F5344CB8AC3E}">
        <p14:creationId xmlns:p14="http://schemas.microsoft.com/office/powerpoint/2010/main" val="36834422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16" name="Rectangle 15" title="Decorative">
            <a:extLst>
              <a:ext uri="{FF2B5EF4-FFF2-40B4-BE49-F238E27FC236}">
                <a16:creationId xmlns:a16="http://schemas.microsoft.com/office/drawing/2014/main" xmlns="" id="{E0729B41-53A1-4BDC-BF75-A9E553C70D89}"/>
              </a:ext>
            </a:extLst>
          </p:cNvPr>
          <p:cNvSpPr/>
          <p:nvPr userDrawn="1"/>
        </p:nvSpPr>
        <p:spPr>
          <a:xfrm>
            <a:off x="0" y="1405468"/>
            <a:ext cx="12192000" cy="365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D7C2A57E-453E-4CB0-8392-79C88345290A}"/>
              </a:ext>
            </a:extLst>
          </p:cNvPr>
          <p:cNvSpPr>
            <a:spLocks noGrp="1"/>
          </p:cNvSpPr>
          <p:nvPr>
            <p:ph type="title" hasCustomPrompt="1"/>
          </p:nvPr>
        </p:nvSpPr>
        <p:spPr>
          <a:xfrm>
            <a:off x="838200" y="1906059"/>
            <a:ext cx="7882467" cy="1694180"/>
          </a:xfrm>
        </p:spPr>
        <p:txBody>
          <a:bodyPr lIns="0" anchor="t">
            <a:noAutofit/>
          </a:bodyPr>
          <a:lstStyle>
            <a:lvl1pPr>
              <a:defRPr sz="6600" b="1">
                <a:solidFill>
                  <a:schemeClr val="bg1"/>
                </a:solidFill>
                <a:latin typeface="+mj-lt"/>
              </a:defRPr>
            </a:lvl1pPr>
          </a:lstStyle>
          <a:p>
            <a:r>
              <a:rPr lang="en-US" dirty="0"/>
              <a:t>Section Header</a:t>
            </a:r>
          </a:p>
        </p:txBody>
      </p:sp>
      <p:sp>
        <p:nvSpPr>
          <p:cNvPr id="18" name="Text Placeholder 3">
            <a:extLst>
              <a:ext uri="{FF2B5EF4-FFF2-40B4-BE49-F238E27FC236}">
                <a16:creationId xmlns:a16="http://schemas.microsoft.com/office/drawing/2014/main" xmlns="" id="{6E820AC0-D6D8-48F9-9D9F-A17400A404BB}"/>
              </a:ext>
            </a:extLst>
          </p:cNvPr>
          <p:cNvSpPr>
            <a:spLocks noGrp="1"/>
          </p:cNvSpPr>
          <p:nvPr>
            <p:ph type="body" sz="quarter" idx="10" hasCustomPrompt="1"/>
          </p:nvPr>
        </p:nvSpPr>
        <p:spPr>
          <a:xfrm>
            <a:off x="8530361" y="4554447"/>
            <a:ext cx="2489200" cy="3124198"/>
          </a:xfrm>
          <a:solidFill>
            <a:schemeClr val="accent2">
              <a:lumMod val="75000"/>
              <a:lumOff val="25000"/>
            </a:schemeClr>
          </a:solidFill>
        </p:spPr>
        <p:txBody>
          <a:bodyPr bIns="0" anchor="b">
            <a:noAutofit/>
          </a:bodyPr>
          <a:lstStyle>
            <a:lvl1pPr marL="0" indent="0" algn="ctr">
              <a:buNone/>
              <a:defRPr sz="25000">
                <a:solidFill>
                  <a:schemeClr val="bg1"/>
                </a:solidFill>
                <a:latin typeface="+mj-lt"/>
                <a:cs typeface="Arial" panose="020B0604020202020204" pitchFamily="34" charset="0"/>
              </a:defRPr>
            </a:lvl1pPr>
          </a:lstStyle>
          <a:p>
            <a:pPr lvl="0"/>
            <a:r>
              <a:rPr lang="en-US" dirty="0"/>
              <a:t>1</a:t>
            </a:r>
          </a:p>
        </p:txBody>
      </p:sp>
    </p:spTree>
    <p:extLst>
      <p:ext uri="{BB962C8B-B14F-4D97-AF65-F5344CB8AC3E}">
        <p14:creationId xmlns:p14="http://schemas.microsoft.com/office/powerpoint/2010/main" val="40552306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6" name="Rectangle 15" title="Decorative">
            <a:extLst>
              <a:ext uri="{FF2B5EF4-FFF2-40B4-BE49-F238E27FC236}">
                <a16:creationId xmlns:a16="http://schemas.microsoft.com/office/drawing/2014/main" xmlns="" id="{E0729B41-53A1-4BDC-BF75-A9E553C70D89}"/>
              </a:ext>
            </a:extLst>
          </p:cNvPr>
          <p:cNvSpPr/>
          <p:nvPr userDrawn="1"/>
        </p:nvSpPr>
        <p:spPr>
          <a:xfrm>
            <a:off x="0" y="1405468"/>
            <a:ext cx="12192000" cy="365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D7C2A57E-453E-4CB0-8392-79C88345290A}"/>
              </a:ext>
            </a:extLst>
          </p:cNvPr>
          <p:cNvSpPr>
            <a:spLocks noGrp="1"/>
          </p:cNvSpPr>
          <p:nvPr>
            <p:ph type="title" hasCustomPrompt="1"/>
          </p:nvPr>
        </p:nvSpPr>
        <p:spPr>
          <a:xfrm>
            <a:off x="838200" y="1906059"/>
            <a:ext cx="7882467" cy="1694180"/>
          </a:xfrm>
        </p:spPr>
        <p:txBody>
          <a:bodyPr lIns="0" anchor="t">
            <a:noAutofit/>
          </a:bodyPr>
          <a:lstStyle>
            <a:lvl1pPr>
              <a:defRPr sz="6600" b="1">
                <a:solidFill>
                  <a:schemeClr val="bg1"/>
                </a:solidFill>
                <a:latin typeface="+mj-lt"/>
              </a:defRPr>
            </a:lvl1pPr>
          </a:lstStyle>
          <a:p>
            <a:r>
              <a:rPr lang="en-US" dirty="0"/>
              <a:t>Section Header</a:t>
            </a:r>
          </a:p>
        </p:txBody>
      </p:sp>
      <p:sp>
        <p:nvSpPr>
          <p:cNvPr id="18" name="Text Placeholder 3">
            <a:extLst>
              <a:ext uri="{FF2B5EF4-FFF2-40B4-BE49-F238E27FC236}">
                <a16:creationId xmlns:a16="http://schemas.microsoft.com/office/drawing/2014/main" xmlns="" id="{6E820AC0-D6D8-48F9-9D9F-A17400A404BB}"/>
              </a:ext>
            </a:extLst>
          </p:cNvPr>
          <p:cNvSpPr>
            <a:spLocks noGrp="1"/>
          </p:cNvSpPr>
          <p:nvPr>
            <p:ph type="body" sz="quarter" idx="10" hasCustomPrompt="1"/>
          </p:nvPr>
        </p:nvSpPr>
        <p:spPr>
          <a:xfrm>
            <a:off x="8530361" y="4554447"/>
            <a:ext cx="2489200" cy="3124198"/>
          </a:xfrm>
          <a:solidFill>
            <a:schemeClr val="accent1">
              <a:lumMod val="60000"/>
              <a:lumOff val="40000"/>
            </a:schemeClr>
          </a:solidFill>
        </p:spPr>
        <p:txBody>
          <a:bodyPr bIns="0" anchor="b">
            <a:noAutofit/>
          </a:bodyPr>
          <a:lstStyle>
            <a:lvl1pPr marL="0" indent="0" algn="ctr">
              <a:buNone/>
              <a:defRPr sz="25000">
                <a:solidFill>
                  <a:schemeClr val="bg1"/>
                </a:solidFill>
                <a:latin typeface="+mj-lt"/>
                <a:cs typeface="Arial" panose="020B0604020202020204" pitchFamily="34" charset="0"/>
              </a:defRPr>
            </a:lvl1pPr>
          </a:lstStyle>
          <a:p>
            <a:pPr lvl="0"/>
            <a:r>
              <a:rPr lang="en-US" dirty="0"/>
              <a:t>2</a:t>
            </a:r>
          </a:p>
        </p:txBody>
      </p:sp>
    </p:spTree>
    <p:extLst>
      <p:ext uri="{BB962C8B-B14F-4D97-AF65-F5344CB8AC3E}">
        <p14:creationId xmlns:p14="http://schemas.microsoft.com/office/powerpoint/2010/main" val="117176887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16" name="Rectangle 15" title="Decorative">
            <a:extLst>
              <a:ext uri="{FF2B5EF4-FFF2-40B4-BE49-F238E27FC236}">
                <a16:creationId xmlns:a16="http://schemas.microsoft.com/office/drawing/2014/main" xmlns="" id="{E0729B41-53A1-4BDC-BF75-A9E553C70D89}"/>
              </a:ext>
            </a:extLst>
          </p:cNvPr>
          <p:cNvSpPr/>
          <p:nvPr userDrawn="1"/>
        </p:nvSpPr>
        <p:spPr>
          <a:xfrm>
            <a:off x="0" y="1405468"/>
            <a:ext cx="12192000" cy="365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D7C2A57E-453E-4CB0-8392-79C88345290A}"/>
              </a:ext>
            </a:extLst>
          </p:cNvPr>
          <p:cNvSpPr>
            <a:spLocks noGrp="1"/>
          </p:cNvSpPr>
          <p:nvPr>
            <p:ph type="title" hasCustomPrompt="1"/>
          </p:nvPr>
        </p:nvSpPr>
        <p:spPr>
          <a:xfrm>
            <a:off x="838200" y="1906059"/>
            <a:ext cx="7882467" cy="1694180"/>
          </a:xfrm>
        </p:spPr>
        <p:txBody>
          <a:bodyPr lIns="0" anchor="t">
            <a:noAutofit/>
          </a:bodyPr>
          <a:lstStyle>
            <a:lvl1pPr>
              <a:defRPr sz="6600" b="1">
                <a:solidFill>
                  <a:schemeClr val="bg1"/>
                </a:solidFill>
                <a:latin typeface="+mj-lt"/>
              </a:defRPr>
            </a:lvl1pPr>
          </a:lstStyle>
          <a:p>
            <a:r>
              <a:rPr lang="en-US" dirty="0"/>
              <a:t>Section Header</a:t>
            </a:r>
          </a:p>
        </p:txBody>
      </p:sp>
      <p:sp>
        <p:nvSpPr>
          <p:cNvPr id="18" name="Text Placeholder 3">
            <a:extLst>
              <a:ext uri="{FF2B5EF4-FFF2-40B4-BE49-F238E27FC236}">
                <a16:creationId xmlns:a16="http://schemas.microsoft.com/office/drawing/2014/main" xmlns="" id="{6E820AC0-D6D8-48F9-9D9F-A17400A404BB}"/>
              </a:ext>
            </a:extLst>
          </p:cNvPr>
          <p:cNvSpPr>
            <a:spLocks noGrp="1"/>
          </p:cNvSpPr>
          <p:nvPr>
            <p:ph type="body" sz="quarter" idx="10" hasCustomPrompt="1"/>
          </p:nvPr>
        </p:nvSpPr>
        <p:spPr>
          <a:xfrm>
            <a:off x="8530361" y="4554447"/>
            <a:ext cx="2489200" cy="3124198"/>
          </a:xfrm>
          <a:solidFill>
            <a:schemeClr val="accent4">
              <a:lumMod val="40000"/>
              <a:lumOff val="60000"/>
            </a:schemeClr>
          </a:solidFill>
        </p:spPr>
        <p:txBody>
          <a:bodyPr bIns="0" anchor="b">
            <a:noAutofit/>
          </a:bodyPr>
          <a:lstStyle>
            <a:lvl1pPr marL="0" indent="0" algn="ctr">
              <a:buNone/>
              <a:defRPr sz="25000">
                <a:solidFill>
                  <a:schemeClr val="bg1"/>
                </a:solidFill>
                <a:latin typeface="+mj-lt"/>
                <a:cs typeface="Arial" panose="020B0604020202020204" pitchFamily="34" charset="0"/>
              </a:defRPr>
            </a:lvl1pPr>
          </a:lstStyle>
          <a:p>
            <a:pPr lvl="0"/>
            <a:r>
              <a:rPr lang="en-US" dirty="0"/>
              <a:t>2</a:t>
            </a:r>
          </a:p>
        </p:txBody>
      </p:sp>
    </p:spTree>
    <p:extLst>
      <p:ext uri="{BB962C8B-B14F-4D97-AF65-F5344CB8AC3E}">
        <p14:creationId xmlns:p14="http://schemas.microsoft.com/office/powerpoint/2010/main" val="27217497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97916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_Image and Content">
    <p:spTree>
      <p:nvGrpSpPr>
        <p:cNvPr id="1" name=""/>
        <p:cNvGrpSpPr/>
        <p:nvPr/>
      </p:nvGrpSpPr>
      <p:grpSpPr>
        <a:xfrm>
          <a:off x="0" y="0"/>
          <a:ext cx="0" cy="0"/>
          <a:chOff x="0" y="0"/>
          <a:chExt cx="0" cy="0"/>
        </a:xfrm>
      </p:grpSpPr>
      <p:sp>
        <p:nvSpPr>
          <p:cNvPr id="7" name="Rectangle 6" title="Decorative">
            <a:extLst>
              <a:ext uri="{FF2B5EF4-FFF2-40B4-BE49-F238E27FC236}">
                <a16:creationId xmlns:a16="http://schemas.microsoft.com/office/drawing/2014/main" xmlns="" id="{BC0DB138-926E-4EF2-BFC2-93D610E35703}"/>
              </a:ext>
            </a:extLst>
          </p:cNvPr>
          <p:cNvSpPr/>
          <p:nvPr userDrawn="1"/>
        </p:nvSpPr>
        <p:spPr>
          <a:xfrm>
            <a:off x="1" y="2"/>
            <a:ext cx="6057900" cy="6857995"/>
          </a:xfrm>
          <a:prstGeom prst="rect">
            <a:avLst/>
          </a:prstGeom>
          <a:solidFill>
            <a:schemeClr val="accent2"/>
          </a:solidFill>
        </p:spPr>
        <p:txBody>
          <a:bodyPr vert="horz" lIns="1296000" tIns="45720" rIns="432000" bIns="45720" rtlCol="0" anchor="ctr">
            <a:normAutofit/>
          </a:bodyPr>
          <a:lstStyle/>
          <a:p>
            <a:pPr lvl="0" indent="0">
              <a:lnSpc>
                <a:spcPct val="100000"/>
              </a:lnSpc>
              <a:spcBef>
                <a:spcPts val="1000"/>
              </a:spcBef>
              <a:buFontTx/>
              <a:buNone/>
            </a:pPr>
            <a:endParaRPr lang="en-US" sz="1400" b="0" i="0" spc="0" noProof="0" dirty="0">
              <a:solidFill>
                <a:schemeClr val="tx2"/>
              </a:solidFill>
              <a:latin typeface="Arial" panose="020B0604020202020204" pitchFamily="34" charset="0"/>
              <a:cs typeface="Arial" panose="020B0604020202020204" pitchFamily="34" charset="0"/>
            </a:endParaRPr>
          </a:p>
        </p:txBody>
      </p:sp>
      <p:sp>
        <p:nvSpPr>
          <p:cNvPr id="9" name="Text Placeholder 8">
            <a:extLst>
              <a:ext uri="{FF2B5EF4-FFF2-40B4-BE49-F238E27FC236}">
                <a16:creationId xmlns:a16="http://schemas.microsoft.com/office/drawing/2014/main" xmlns="" id="{A985C547-771F-4BD4-ADA8-B270DC50BDBC}"/>
              </a:ext>
            </a:extLst>
          </p:cNvPr>
          <p:cNvSpPr>
            <a:spLocks noGrp="1"/>
          </p:cNvSpPr>
          <p:nvPr>
            <p:ph type="body" sz="quarter" idx="17"/>
          </p:nvPr>
        </p:nvSpPr>
        <p:spPr>
          <a:xfrm>
            <a:off x="7718323" y="1074809"/>
            <a:ext cx="3977648" cy="731694"/>
          </a:xfrm>
        </p:spPr>
        <p:txBody>
          <a:bodyPr anchor="ctr">
            <a:normAutofit/>
          </a:bodyPr>
          <a:lstStyle>
            <a:lvl1pPr marL="0" indent="0">
              <a:buNone/>
              <a:defRPr sz="1400"/>
            </a:lvl1pPr>
          </a:lstStyle>
          <a:p>
            <a:pPr lvl="0"/>
            <a:r>
              <a:rPr lang="en-US" noProof="0"/>
              <a:t>Click to edit Master text styles</a:t>
            </a:r>
          </a:p>
        </p:txBody>
      </p:sp>
      <p:sp>
        <p:nvSpPr>
          <p:cNvPr id="16" name="Text Placeholder 8">
            <a:extLst>
              <a:ext uri="{FF2B5EF4-FFF2-40B4-BE49-F238E27FC236}">
                <a16:creationId xmlns:a16="http://schemas.microsoft.com/office/drawing/2014/main" xmlns="" id="{5726DA1D-D34F-4505-9722-98586A88D858}"/>
              </a:ext>
            </a:extLst>
          </p:cNvPr>
          <p:cNvSpPr>
            <a:spLocks noGrp="1"/>
          </p:cNvSpPr>
          <p:nvPr>
            <p:ph type="body" sz="quarter" idx="18"/>
          </p:nvPr>
        </p:nvSpPr>
        <p:spPr>
          <a:xfrm>
            <a:off x="7718323" y="2365537"/>
            <a:ext cx="3977648" cy="731694"/>
          </a:xfrm>
        </p:spPr>
        <p:txBody>
          <a:bodyPr anchor="ctr">
            <a:normAutofit/>
          </a:bodyPr>
          <a:lstStyle>
            <a:lvl1pPr marL="0" indent="0">
              <a:buNone/>
              <a:defRPr sz="1400"/>
            </a:lvl1pPr>
          </a:lstStyle>
          <a:p>
            <a:pPr lvl="0"/>
            <a:r>
              <a:rPr lang="en-US" noProof="0"/>
              <a:t>Click to edit Master text styles</a:t>
            </a:r>
          </a:p>
        </p:txBody>
      </p:sp>
      <p:sp>
        <p:nvSpPr>
          <p:cNvPr id="18" name="Text Placeholder 8">
            <a:extLst>
              <a:ext uri="{FF2B5EF4-FFF2-40B4-BE49-F238E27FC236}">
                <a16:creationId xmlns:a16="http://schemas.microsoft.com/office/drawing/2014/main" xmlns="" id="{DA05F0E8-C4BA-4839-9D3B-C830E7398021}"/>
              </a:ext>
            </a:extLst>
          </p:cNvPr>
          <p:cNvSpPr>
            <a:spLocks noGrp="1"/>
          </p:cNvSpPr>
          <p:nvPr>
            <p:ph type="body" sz="quarter" idx="19"/>
          </p:nvPr>
        </p:nvSpPr>
        <p:spPr>
          <a:xfrm>
            <a:off x="7718323" y="3656265"/>
            <a:ext cx="3977648" cy="731694"/>
          </a:xfrm>
        </p:spPr>
        <p:txBody>
          <a:bodyPr anchor="ctr">
            <a:normAutofit/>
          </a:bodyPr>
          <a:lstStyle>
            <a:lvl1pPr marL="0" indent="0">
              <a:buNone/>
              <a:defRPr sz="1400"/>
            </a:lvl1pPr>
          </a:lstStyle>
          <a:p>
            <a:pPr lvl="0"/>
            <a:r>
              <a:rPr lang="en-US" noProof="0"/>
              <a:t>Click to edit Master text styles</a:t>
            </a:r>
          </a:p>
        </p:txBody>
      </p:sp>
      <p:sp>
        <p:nvSpPr>
          <p:cNvPr id="19" name="Text Placeholder 8">
            <a:extLst>
              <a:ext uri="{FF2B5EF4-FFF2-40B4-BE49-F238E27FC236}">
                <a16:creationId xmlns:a16="http://schemas.microsoft.com/office/drawing/2014/main" xmlns="" id="{3BDE5625-360A-435B-8812-2FFD30C937B1}"/>
              </a:ext>
            </a:extLst>
          </p:cNvPr>
          <p:cNvSpPr>
            <a:spLocks noGrp="1"/>
          </p:cNvSpPr>
          <p:nvPr>
            <p:ph type="body" sz="quarter" idx="20"/>
          </p:nvPr>
        </p:nvSpPr>
        <p:spPr>
          <a:xfrm>
            <a:off x="7718323" y="4946994"/>
            <a:ext cx="3977648" cy="731694"/>
          </a:xfrm>
        </p:spPr>
        <p:txBody>
          <a:bodyPr anchor="ctr">
            <a:normAutofit/>
          </a:bodyPr>
          <a:lstStyle>
            <a:lvl1pPr marL="0" indent="0">
              <a:buNone/>
              <a:defRPr sz="1400"/>
            </a:lvl1pPr>
          </a:lstStyle>
          <a:p>
            <a:pPr lvl="0"/>
            <a:r>
              <a:rPr lang="en-US" noProof="0"/>
              <a:t>Click to edit Master text styles</a:t>
            </a:r>
          </a:p>
        </p:txBody>
      </p:sp>
      <p:sp>
        <p:nvSpPr>
          <p:cNvPr id="15" name="Picture Placeholder 5" title="Decorative">
            <a:extLst>
              <a:ext uri="{FF2B5EF4-FFF2-40B4-BE49-F238E27FC236}">
                <a16:creationId xmlns:a16="http://schemas.microsoft.com/office/drawing/2014/main" xmlns="" id="{EADDC907-00BA-437D-8631-DCDAA19616AC}"/>
              </a:ext>
            </a:extLst>
          </p:cNvPr>
          <p:cNvSpPr>
            <a:spLocks noGrp="1"/>
          </p:cNvSpPr>
          <p:nvPr>
            <p:ph type="pic" sz="quarter" idx="13"/>
          </p:nvPr>
        </p:nvSpPr>
        <p:spPr>
          <a:xfrm>
            <a:off x="6749917" y="1002148"/>
            <a:ext cx="885235" cy="885235"/>
          </a:xfrm>
          <a:prstGeom prst="ellipse">
            <a:avLst/>
          </a:prstGeom>
          <a:solidFill>
            <a:schemeClr val="bg1"/>
          </a:solidFill>
          <a:ln w="19050">
            <a:noFill/>
          </a:ln>
        </p:spPr>
        <p:txBody>
          <a:bodyPr>
            <a:normAutofit/>
          </a:bodyPr>
          <a:lstStyle>
            <a:lvl1pPr>
              <a:defRPr sz="800"/>
            </a:lvl1pPr>
          </a:lstStyle>
          <a:p>
            <a:r>
              <a:rPr lang="en-US" noProof="0"/>
              <a:t>Click icon to add picture</a:t>
            </a:r>
            <a:endParaRPr lang="en-US" noProof="0" dirty="0"/>
          </a:p>
        </p:txBody>
      </p:sp>
      <p:sp>
        <p:nvSpPr>
          <p:cNvPr id="21" name="Picture Placeholder 5" title="Decorative">
            <a:extLst>
              <a:ext uri="{FF2B5EF4-FFF2-40B4-BE49-F238E27FC236}">
                <a16:creationId xmlns:a16="http://schemas.microsoft.com/office/drawing/2014/main" xmlns="" id="{44A0EDB5-B80A-4225-9741-99690ADBCE8D}"/>
              </a:ext>
            </a:extLst>
          </p:cNvPr>
          <p:cNvSpPr>
            <a:spLocks noGrp="1"/>
          </p:cNvSpPr>
          <p:nvPr>
            <p:ph type="pic" sz="quarter" idx="14"/>
          </p:nvPr>
        </p:nvSpPr>
        <p:spPr>
          <a:xfrm>
            <a:off x="6749917" y="2291507"/>
            <a:ext cx="885235" cy="885235"/>
          </a:xfrm>
          <a:prstGeom prst="ellipse">
            <a:avLst/>
          </a:prstGeom>
          <a:solidFill>
            <a:schemeClr val="bg1"/>
          </a:solidFill>
          <a:ln w="1905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22" name="Picture Placeholder 5" title="Decorative">
            <a:extLst>
              <a:ext uri="{FF2B5EF4-FFF2-40B4-BE49-F238E27FC236}">
                <a16:creationId xmlns:a16="http://schemas.microsoft.com/office/drawing/2014/main" xmlns="" id="{E5C18081-A6EE-421D-96AC-0A7FA46F744A}"/>
              </a:ext>
            </a:extLst>
          </p:cNvPr>
          <p:cNvSpPr>
            <a:spLocks noGrp="1"/>
          </p:cNvSpPr>
          <p:nvPr>
            <p:ph type="pic" sz="quarter" idx="15"/>
          </p:nvPr>
        </p:nvSpPr>
        <p:spPr>
          <a:xfrm>
            <a:off x="6749917" y="3580864"/>
            <a:ext cx="885235" cy="885235"/>
          </a:xfrm>
          <a:prstGeom prst="ellipse">
            <a:avLst/>
          </a:prstGeom>
          <a:solidFill>
            <a:schemeClr val="bg1"/>
          </a:solidFill>
          <a:ln w="1905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23" name="Picture Placeholder 5" title="Decorative">
            <a:extLst>
              <a:ext uri="{FF2B5EF4-FFF2-40B4-BE49-F238E27FC236}">
                <a16:creationId xmlns:a16="http://schemas.microsoft.com/office/drawing/2014/main" xmlns="" id="{1D21CB0A-3210-4B51-85A0-5111AEBA214F}"/>
              </a:ext>
            </a:extLst>
          </p:cNvPr>
          <p:cNvSpPr>
            <a:spLocks noGrp="1"/>
          </p:cNvSpPr>
          <p:nvPr>
            <p:ph type="pic" sz="quarter" idx="16"/>
          </p:nvPr>
        </p:nvSpPr>
        <p:spPr>
          <a:xfrm>
            <a:off x="6749917" y="4870225"/>
            <a:ext cx="885235" cy="885235"/>
          </a:xfrm>
          <a:prstGeom prst="ellipse">
            <a:avLst/>
          </a:prstGeom>
          <a:solidFill>
            <a:schemeClr val="bg1"/>
          </a:solidFill>
          <a:ln w="1905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24" name="Title 1">
            <a:extLst>
              <a:ext uri="{FF2B5EF4-FFF2-40B4-BE49-F238E27FC236}">
                <a16:creationId xmlns:a16="http://schemas.microsoft.com/office/drawing/2014/main" xmlns="" id="{95B2C2DA-ADF3-D44B-8824-9B44E01F747F}"/>
              </a:ext>
            </a:extLst>
          </p:cNvPr>
          <p:cNvSpPr>
            <a:spLocks noGrp="1"/>
          </p:cNvSpPr>
          <p:nvPr>
            <p:ph type="title" hasCustomPrompt="1"/>
          </p:nvPr>
        </p:nvSpPr>
        <p:spPr>
          <a:xfrm>
            <a:off x="841058" y="1100290"/>
            <a:ext cx="4008437" cy="1395208"/>
          </a:xfrm>
        </p:spPr>
        <p:txBody>
          <a:bodyPr lIns="0" anchor="b"/>
          <a:lstStyle>
            <a:lvl1pPr>
              <a:defRPr b="1">
                <a:solidFill>
                  <a:schemeClr val="bg1"/>
                </a:solidFill>
              </a:defRPr>
            </a:lvl1pPr>
          </a:lstStyle>
          <a:p>
            <a:r>
              <a:rPr lang="en-US" noProof="0"/>
              <a:t>Click to Add Slide Title Here</a:t>
            </a:r>
          </a:p>
        </p:txBody>
      </p:sp>
      <p:sp>
        <p:nvSpPr>
          <p:cNvPr id="25" name="Text Placeholder 11">
            <a:extLst>
              <a:ext uri="{FF2B5EF4-FFF2-40B4-BE49-F238E27FC236}">
                <a16:creationId xmlns:a16="http://schemas.microsoft.com/office/drawing/2014/main" xmlns="" id="{6CAA743B-32D9-CE44-9E46-D38DB57EFACE}"/>
              </a:ext>
            </a:extLst>
          </p:cNvPr>
          <p:cNvSpPr>
            <a:spLocks noGrp="1"/>
          </p:cNvSpPr>
          <p:nvPr>
            <p:ph type="body" sz="quarter" idx="12" hasCustomPrompt="1"/>
          </p:nvPr>
        </p:nvSpPr>
        <p:spPr>
          <a:xfrm>
            <a:off x="841059" y="2561161"/>
            <a:ext cx="4008437" cy="602887"/>
          </a:xfrm>
        </p:spPr>
        <p:txBody>
          <a:bodyPr lIns="0" anchor="t">
            <a:normAutofit/>
          </a:bodyPr>
          <a:lstStyle>
            <a:lvl1pPr marL="0" indent="0">
              <a:buNone/>
              <a:defRPr sz="1400" spc="300">
                <a:solidFill>
                  <a:schemeClr val="bg1"/>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26" name="Text Placeholder 6">
            <a:extLst>
              <a:ext uri="{FF2B5EF4-FFF2-40B4-BE49-F238E27FC236}">
                <a16:creationId xmlns:a16="http://schemas.microsoft.com/office/drawing/2014/main" xmlns="" id="{A4E9B315-244E-41A8-B655-63FCC22CCF4C}"/>
              </a:ext>
            </a:extLst>
          </p:cNvPr>
          <p:cNvSpPr>
            <a:spLocks noGrp="1"/>
          </p:cNvSpPr>
          <p:nvPr>
            <p:ph type="body" sz="quarter" idx="11"/>
          </p:nvPr>
        </p:nvSpPr>
        <p:spPr>
          <a:xfrm>
            <a:off x="838201" y="3498663"/>
            <a:ext cx="4008439" cy="2560899"/>
          </a:xfrm>
        </p:spPr>
        <p:txBody>
          <a:bodyPr lIns="0">
            <a:noAutofit/>
          </a:bodyPr>
          <a:lstStyle>
            <a:lvl1pPr marL="0" indent="0">
              <a:lnSpc>
                <a:spcPct val="100000"/>
              </a:lnSpc>
              <a:buNone/>
              <a:defRPr sz="1400">
                <a:solidFill>
                  <a:schemeClr val="bg1"/>
                </a:solidFill>
                <a:latin typeface="+mn-lt"/>
                <a:cs typeface="Arial" panose="020B0604020202020204" pitchFamily="34" charset="0"/>
              </a:defRPr>
            </a:lvl1pPr>
          </a:lstStyle>
          <a:p>
            <a:pPr lvl="0"/>
            <a:r>
              <a:rPr lang="en-US" noProof="0"/>
              <a:t>Click to edit Master text styles</a:t>
            </a:r>
          </a:p>
        </p:txBody>
      </p:sp>
      <p:sp>
        <p:nvSpPr>
          <p:cNvPr id="27" name="Shape 62" title="Decorative">
            <a:extLst>
              <a:ext uri="{FF2B5EF4-FFF2-40B4-BE49-F238E27FC236}">
                <a16:creationId xmlns:a16="http://schemas.microsoft.com/office/drawing/2014/main" xmlns="" id="{E1A23DB6-E067-4A30-8C4B-98B452428518}"/>
              </a:ext>
            </a:extLst>
          </p:cNvPr>
          <p:cNvSpPr/>
          <p:nvPr userDrawn="1"/>
        </p:nvSpPr>
        <p:spPr>
          <a:xfrm rot="16200000" flipV="1">
            <a:off x="1918496" y="2124644"/>
            <a:ext cx="0" cy="2188807"/>
          </a:xfrm>
          <a:prstGeom prst="line">
            <a:avLst/>
          </a:prstGeom>
          <a:ln w="76200">
            <a:solidFill>
              <a:schemeClr val="accent2">
                <a:lumMod val="50000"/>
                <a:lumOff val="5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solidFill>
                <a:schemeClr val="bg1"/>
              </a:solidFill>
            </a:endParaRPr>
          </a:p>
        </p:txBody>
      </p:sp>
    </p:spTree>
    <p:extLst>
      <p:ext uri="{BB962C8B-B14F-4D97-AF65-F5344CB8AC3E}">
        <p14:creationId xmlns:p14="http://schemas.microsoft.com/office/powerpoint/2010/main" val="4144426491"/>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5382" userDrawn="1">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_Image and Content">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xmlns="" id="{A985C547-771F-4BD4-ADA8-B270DC50BDBC}"/>
              </a:ext>
            </a:extLst>
          </p:cNvPr>
          <p:cNvSpPr>
            <a:spLocks noGrp="1"/>
          </p:cNvSpPr>
          <p:nvPr>
            <p:ph type="body" sz="quarter" idx="17"/>
          </p:nvPr>
        </p:nvSpPr>
        <p:spPr>
          <a:xfrm>
            <a:off x="7718323" y="1058980"/>
            <a:ext cx="3977648" cy="731694"/>
          </a:xfrm>
        </p:spPr>
        <p:txBody>
          <a:bodyPr anchor="ctr">
            <a:normAutofit/>
          </a:bodyPr>
          <a:lstStyle>
            <a:lvl1pPr marL="0" indent="0">
              <a:buNone/>
              <a:defRPr sz="1400"/>
            </a:lvl1pPr>
          </a:lstStyle>
          <a:p>
            <a:pPr lvl="0"/>
            <a:r>
              <a:rPr lang="en-US" noProof="0"/>
              <a:t>Click to edit Master text styles</a:t>
            </a:r>
          </a:p>
        </p:txBody>
      </p:sp>
      <p:sp>
        <p:nvSpPr>
          <p:cNvPr id="16" name="Text Placeholder 8">
            <a:extLst>
              <a:ext uri="{FF2B5EF4-FFF2-40B4-BE49-F238E27FC236}">
                <a16:creationId xmlns:a16="http://schemas.microsoft.com/office/drawing/2014/main" xmlns="" id="{5726DA1D-D34F-4505-9722-98586A88D858}"/>
              </a:ext>
            </a:extLst>
          </p:cNvPr>
          <p:cNvSpPr>
            <a:spLocks noGrp="1"/>
          </p:cNvSpPr>
          <p:nvPr>
            <p:ph type="body" sz="quarter" idx="18"/>
          </p:nvPr>
        </p:nvSpPr>
        <p:spPr>
          <a:xfrm>
            <a:off x="7718323" y="2365537"/>
            <a:ext cx="3977648" cy="731694"/>
          </a:xfrm>
        </p:spPr>
        <p:txBody>
          <a:bodyPr anchor="ctr">
            <a:normAutofit/>
          </a:bodyPr>
          <a:lstStyle>
            <a:lvl1pPr marL="0" indent="0">
              <a:buNone/>
              <a:defRPr sz="1400"/>
            </a:lvl1pPr>
          </a:lstStyle>
          <a:p>
            <a:pPr lvl="0"/>
            <a:r>
              <a:rPr lang="en-US" noProof="0"/>
              <a:t>Click to edit Master text styles</a:t>
            </a:r>
          </a:p>
        </p:txBody>
      </p:sp>
      <p:sp>
        <p:nvSpPr>
          <p:cNvPr id="18" name="Text Placeholder 8">
            <a:extLst>
              <a:ext uri="{FF2B5EF4-FFF2-40B4-BE49-F238E27FC236}">
                <a16:creationId xmlns:a16="http://schemas.microsoft.com/office/drawing/2014/main" xmlns="" id="{DA05F0E8-C4BA-4839-9D3B-C830E7398021}"/>
              </a:ext>
            </a:extLst>
          </p:cNvPr>
          <p:cNvSpPr>
            <a:spLocks noGrp="1"/>
          </p:cNvSpPr>
          <p:nvPr>
            <p:ph type="body" sz="quarter" idx="19"/>
          </p:nvPr>
        </p:nvSpPr>
        <p:spPr>
          <a:xfrm>
            <a:off x="7718323" y="3656265"/>
            <a:ext cx="3977648" cy="731694"/>
          </a:xfrm>
        </p:spPr>
        <p:txBody>
          <a:bodyPr anchor="ctr">
            <a:normAutofit/>
          </a:bodyPr>
          <a:lstStyle>
            <a:lvl1pPr marL="0" indent="0">
              <a:buNone/>
              <a:defRPr sz="1400"/>
            </a:lvl1pPr>
          </a:lstStyle>
          <a:p>
            <a:pPr lvl="0"/>
            <a:r>
              <a:rPr lang="en-US" noProof="0"/>
              <a:t>Click to edit Master text styles</a:t>
            </a:r>
          </a:p>
        </p:txBody>
      </p:sp>
      <p:sp>
        <p:nvSpPr>
          <p:cNvPr id="19" name="Text Placeholder 8">
            <a:extLst>
              <a:ext uri="{FF2B5EF4-FFF2-40B4-BE49-F238E27FC236}">
                <a16:creationId xmlns:a16="http://schemas.microsoft.com/office/drawing/2014/main" xmlns="" id="{3BDE5625-360A-435B-8812-2FFD30C937B1}"/>
              </a:ext>
            </a:extLst>
          </p:cNvPr>
          <p:cNvSpPr>
            <a:spLocks noGrp="1"/>
          </p:cNvSpPr>
          <p:nvPr>
            <p:ph type="body" sz="quarter" idx="20"/>
          </p:nvPr>
        </p:nvSpPr>
        <p:spPr>
          <a:xfrm>
            <a:off x="7718323" y="4946994"/>
            <a:ext cx="3977648" cy="731694"/>
          </a:xfrm>
        </p:spPr>
        <p:txBody>
          <a:bodyPr anchor="ctr">
            <a:normAutofit/>
          </a:bodyPr>
          <a:lstStyle>
            <a:lvl1pPr marL="0" indent="0">
              <a:buNone/>
              <a:defRPr sz="1400"/>
            </a:lvl1pPr>
          </a:lstStyle>
          <a:p>
            <a:pPr lvl="0"/>
            <a:r>
              <a:rPr lang="en-US" noProof="0"/>
              <a:t>Click to edit Master text styles</a:t>
            </a:r>
          </a:p>
        </p:txBody>
      </p:sp>
      <p:sp>
        <p:nvSpPr>
          <p:cNvPr id="14" name="Title 1">
            <a:extLst>
              <a:ext uri="{FF2B5EF4-FFF2-40B4-BE49-F238E27FC236}">
                <a16:creationId xmlns:a16="http://schemas.microsoft.com/office/drawing/2014/main" xmlns="" id="{95B2C2DA-ADF3-D44B-8824-9B44E01F747F}"/>
              </a:ext>
            </a:extLst>
          </p:cNvPr>
          <p:cNvSpPr>
            <a:spLocks noGrp="1"/>
          </p:cNvSpPr>
          <p:nvPr>
            <p:ph type="title" hasCustomPrompt="1"/>
          </p:nvPr>
        </p:nvSpPr>
        <p:spPr>
          <a:xfrm>
            <a:off x="841058" y="1100290"/>
            <a:ext cx="4008437" cy="1395208"/>
          </a:xfrm>
        </p:spPr>
        <p:txBody>
          <a:bodyPr lIns="0" anchor="b"/>
          <a:lstStyle>
            <a:lvl1pPr>
              <a:defRPr b="1"/>
            </a:lvl1pPr>
          </a:lstStyle>
          <a:p>
            <a:r>
              <a:rPr lang="en-US" noProof="0"/>
              <a:t>Click to Add Slide Title Here</a:t>
            </a:r>
          </a:p>
        </p:txBody>
      </p:sp>
      <p:sp>
        <p:nvSpPr>
          <p:cNvPr id="20" name="Text Placeholder 11">
            <a:extLst>
              <a:ext uri="{FF2B5EF4-FFF2-40B4-BE49-F238E27FC236}">
                <a16:creationId xmlns:a16="http://schemas.microsoft.com/office/drawing/2014/main" xmlns="" id="{6CAA743B-32D9-CE44-9E46-D38DB57EFACE}"/>
              </a:ext>
            </a:extLst>
          </p:cNvPr>
          <p:cNvSpPr>
            <a:spLocks noGrp="1"/>
          </p:cNvSpPr>
          <p:nvPr>
            <p:ph type="body" sz="quarter" idx="12" hasCustomPrompt="1"/>
          </p:nvPr>
        </p:nvSpPr>
        <p:spPr>
          <a:xfrm>
            <a:off x="841059" y="2561161"/>
            <a:ext cx="4008437" cy="602887"/>
          </a:xfrm>
        </p:spPr>
        <p:txBody>
          <a:bodyPr lIns="0" anchor="t">
            <a:normAutofit/>
          </a:bodyPr>
          <a:lstStyle>
            <a:lvl1pPr marL="0" indent="0">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24" name="Text Placeholder 6">
            <a:extLst>
              <a:ext uri="{FF2B5EF4-FFF2-40B4-BE49-F238E27FC236}">
                <a16:creationId xmlns:a16="http://schemas.microsoft.com/office/drawing/2014/main" xmlns="" id="{A4E9B315-244E-41A8-B655-63FCC22CCF4C}"/>
              </a:ext>
            </a:extLst>
          </p:cNvPr>
          <p:cNvSpPr>
            <a:spLocks noGrp="1"/>
          </p:cNvSpPr>
          <p:nvPr>
            <p:ph type="body" sz="quarter" idx="11"/>
          </p:nvPr>
        </p:nvSpPr>
        <p:spPr>
          <a:xfrm>
            <a:off x="838201" y="3498663"/>
            <a:ext cx="4008439" cy="2560899"/>
          </a:xfrm>
        </p:spPr>
        <p:txBody>
          <a:bodyPr lIns="0">
            <a:noAutofit/>
          </a:bodyPr>
          <a:lstStyle>
            <a:lvl1pPr marL="0" indent="0">
              <a:lnSpc>
                <a:spcPct val="100000"/>
              </a:lnSpc>
              <a:buNone/>
              <a:defRPr sz="1400">
                <a:latin typeface="+mn-lt"/>
                <a:cs typeface="Arial" panose="020B0604020202020204" pitchFamily="34" charset="0"/>
              </a:defRPr>
            </a:lvl1pPr>
          </a:lstStyle>
          <a:p>
            <a:pPr lvl="0"/>
            <a:r>
              <a:rPr lang="en-US" noProof="0"/>
              <a:t>Click to edit Master text styles</a:t>
            </a:r>
          </a:p>
        </p:txBody>
      </p:sp>
      <p:sp>
        <p:nvSpPr>
          <p:cNvPr id="25" name="Shape 62" title="Decorative">
            <a:extLst>
              <a:ext uri="{FF2B5EF4-FFF2-40B4-BE49-F238E27FC236}">
                <a16:creationId xmlns:a16="http://schemas.microsoft.com/office/drawing/2014/main" xmlns="" id="{E1A23DB6-E067-4A30-8C4B-98B452428518}"/>
              </a:ext>
            </a:extLst>
          </p:cNvPr>
          <p:cNvSpPr/>
          <p:nvPr userDrawn="1"/>
        </p:nvSpPr>
        <p:spPr>
          <a:xfrm rot="16200000" flipV="1">
            <a:off x="1918496" y="2124644"/>
            <a:ext cx="0" cy="2188807"/>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
        <p:nvSpPr>
          <p:cNvPr id="2" name="Oval 1">
            <a:extLst>
              <a:ext uri="{FF2B5EF4-FFF2-40B4-BE49-F238E27FC236}">
                <a16:creationId xmlns:a16="http://schemas.microsoft.com/office/drawing/2014/main" xmlns="" id="{7E5B409A-28A1-4F13-9C1C-E15291930DF1}"/>
              </a:ext>
            </a:extLst>
          </p:cNvPr>
          <p:cNvSpPr/>
          <p:nvPr userDrawn="1"/>
        </p:nvSpPr>
        <p:spPr>
          <a:xfrm>
            <a:off x="6721672" y="1047458"/>
            <a:ext cx="754743" cy="7547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Oval 16">
            <a:extLst>
              <a:ext uri="{FF2B5EF4-FFF2-40B4-BE49-F238E27FC236}">
                <a16:creationId xmlns:a16="http://schemas.microsoft.com/office/drawing/2014/main" xmlns="" id="{B0A9508C-D302-4643-AFFA-37BE20A4CF91}"/>
              </a:ext>
            </a:extLst>
          </p:cNvPr>
          <p:cNvSpPr/>
          <p:nvPr userDrawn="1"/>
        </p:nvSpPr>
        <p:spPr>
          <a:xfrm>
            <a:off x="6721672" y="2342490"/>
            <a:ext cx="754743" cy="7547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xmlns="" id="{3C430BF1-F654-4C13-9094-97AE78B80696}"/>
              </a:ext>
            </a:extLst>
          </p:cNvPr>
          <p:cNvSpPr/>
          <p:nvPr userDrawn="1"/>
        </p:nvSpPr>
        <p:spPr>
          <a:xfrm>
            <a:off x="6721672" y="3644742"/>
            <a:ext cx="754743" cy="7547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Oval 26">
            <a:extLst>
              <a:ext uri="{FF2B5EF4-FFF2-40B4-BE49-F238E27FC236}">
                <a16:creationId xmlns:a16="http://schemas.microsoft.com/office/drawing/2014/main" xmlns="" id="{94F3E6A2-CCB8-4870-9797-40002216D2B3}"/>
              </a:ext>
            </a:extLst>
          </p:cNvPr>
          <p:cNvSpPr/>
          <p:nvPr userDrawn="1"/>
        </p:nvSpPr>
        <p:spPr>
          <a:xfrm>
            <a:off x="6721672" y="4935471"/>
            <a:ext cx="754743" cy="75474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3">
            <a:extLst>
              <a:ext uri="{FF2B5EF4-FFF2-40B4-BE49-F238E27FC236}">
                <a16:creationId xmlns:a16="http://schemas.microsoft.com/office/drawing/2014/main" xmlns="" id="{83725AD6-E3CC-4FAC-94F3-1F4CB56D222F}"/>
              </a:ext>
            </a:extLst>
          </p:cNvPr>
          <p:cNvSpPr>
            <a:spLocks noGrp="1"/>
          </p:cNvSpPr>
          <p:nvPr>
            <p:ph type="pic" sz="quarter" idx="21"/>
          </p:nvPr>
        </p:nvSpPr>
        <p:spPr>
          <a:xfrm>
            <a:off x="6874411" y="1200198"/>
            <a:ext cx="449263" cy="449263"/>
          </a:xfrm>
        </p:spPr>
        <p:txBody>
          <a:bodyPr anchor="ctr">
            <a:normAutofit/>
          </a:bodyPr>
          <a:lstStyle>
            <a:lvl1pPr marL="0" indent="0" algn="ctr">
              <a:buNone/>
              <a:defRPr sz="700">
                <a:solidFill>
                  <a:schemeClr val="bg1"/>
                </a:solidFill>
              </a:defRPr>
            </a:lvl1pPr>
          </a:lstStyle>
          <a:p>
            <a:r>
              <a:rPr lang="en-US" noProof="0"/>
              <a:t>Click icon to add picture</a:t>
            </a:r>
            <a:endParaRPr lang="en-US" noProof="0" dirty="0"/>
          </a:p>
        </p:txBody>
      </p:sp>
      <p:sp>
        <p:nvSpPr>
          <p:cNvPr id="28" name="Picture Placeholder 3">
            <a:extLst>
              <a:ext uri="{FF2B5EF4-FFF2-40B4-BE49-F238E27FC236}">
                <a16:creationId xmlns:a16="http://schemas.microsoft.com/office/drawing/2014/main" xmlns="" id="{C80D4B49-1275-4A83-A987-EC233FB6CC38}"/>
              </a:ext>
            </a:extLst>
          </p:cNvPr>
          <p:cNvSpPr>
            <a:spLocks noGrp="1"/>
          </p:cNvSpPr>
          <p:nvPr>
            <p:ph type="pic" sz="quarter" idx="22"/>
          </p:nvPr>
        </p:nvSpPr>
        <p:spPr>
          <a:xfrm>
            <a:off x="6874411" y="2506754"/>
            <a:ext cx="449263" cy="449263"/>
          </a:xfrm>
        </p:spPr>
        <p:txBody>
          <a:bodyPr anchor="ctr">
            <a:normAutofit/>
          </a:bodyPr>
          <a:lstStyle>
            <a:lvl1pPr marL="0" indent="0" algn="ctr">
              <a:buNone/>
              <a:defRPr sz="700">
                <a:solidFill>
                  <a:schemeClr val="bg1"/>
                </a:solidFill>
              </a:defRPr>
            </a:lvl1pPr>
          </a:lstStyle>
          <a:p>
            <a:r>
              <a:rPr lang="en-US" noProof="0"/>
              <a:t>Click icon to add picture</a:t>
            </a:r>
            <a:endParaRPr lang="en-US" noProof="0" dirty="0"/>
          </a:p>
        </p:txBody>
      </p:sp>
      <p:sp>
        <p:nvSpPr>
          <p:cNvPr id="29" name="Picture Placeholder 3">
            <a:extLst>
              <a:ext uri="{FF2B5EF4-FFF2-40B4-BE49-F238E27FC236}">
                <a16:creationId xmlns:a16="http://schemas.microsoft.com/office/drawing/2014/main" xmlns="" id="{7B475AE2-C1A9-4191-A31B-5D6893397E23}"/>
              </a:ext>
            </a:extLst>
          </p:cNvPr>
          <p:cNvSpPr>
            <a:spLocks noGrp="1"/>
          </p:cNvSpPr>
          <p:nvPr>
            <p:ph type="pic" sz="quarter" idx="23"/>
          </p:nvPr>
        </p:nvSpPr>
        <p:spPr>
          <a:xfrm>
            <a:off x="6874411" y="3797481"/>
            <a:ext cx="449263" cy="449263"/>
          </a:xfrm>
        </p:spPr>
        <p:txBody>
          <a:bodyPr anchor="ctr">
            <a:normAutofit/>
          </a:bodyPr>
          <a:lstStyle>
            <a:lvl1pPr marL="0" indent="0" algn="ctr">
              <a:buNone/>
              <a:defRPr sz="700">
                <a:solidFill>
                  <a:schemeClr val="bg1"/>
                </a:solidFill>
              </a:defRPr>
            </a:lvl1pPr>
          </a:lstStyle>
          <a:p>
            <a:r>
              <a:rPr lang="en-US" noProof="0"/>
              <a:t>Click icon to add picture</a:t>
            </a:r>
            <a:endParaRPr lang="en-US" noProof="0" dirty="0"/>
          </a:p>
        </p:txBody>
      </p:sp>
      <p:sp>
        <p:nvSpPr>
          <p:cNvPr id="30" name="Picture Placeholder 3">
            <a:extLst>
              <a:ext uri="{FF2B5EF4-FFF2-40B4-BE49-F238E27FC236}">
                <a16:creationId xmlns:a16="http://schemas.microsoft.com/office/drawing/2014/main" xmlns="" id="{C29F28E2-C28B-447C-818F-8676A82EEAA9}"/>
              </a:ext>
            </a:extLst>
          </p:cNvPr>
          <p:cNvSpPr>
            <a:spLocks noGrp="1"/>
          </p:cNvSpPr>
          <p:nvPr>
            <p:ph type="pic" sz="quarter" idx="24"/>
          </p:nvPr>
        </p:nvSpPr>
        <p:spPr>
          <a:xfrm>
            <a:off x="6874411" y="5088210"/>
            <a:ext cx="449263" cy="449263"/>
          </a:xfrm>
        </p:spPr>
        <p:txBody>
          <a:bodyPr anchor="ctr">
            <a:normAutofit/>
          </a:bodyPr>
          <a:lstStyle>
            <a:lvl1pPr marL="0" indent="0" algn="ctr">
              <a:buNone/>
              <a:defRPr sz="700">
                <a:solidFill>
                  <a:schemeClr val="bg1"/>
                </a:solidFill>
              </a:defRPr>
            </a:lvl1pPr>
          </a:lstStyle>
          <a:p>
            <a:r>
              <a:rPr lang="en-US" noProof="0"/>
              <a:t>Click icon to add picture</a:t>
            </a:r>
            <a:endParaRPr lang="en-US" noProof="0" dirty="0"/>
          </a:p>
        </p:txBody>
      </p:sp>
    </p:spTree>
    <p:extLst>
      <p:ext uri="{BB962C8B-B14F-4D97-AF65-F5344CB8AC3E}">
        <p14:creationId xmlns:p14="http://schemas.microsoft.com/office/powerpoint/2010/main" val="2219225103"/>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6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1C7ACD9-751B-4090-99BC-BBD1EBC1BE22}" type="datetimeFigureOut">
              <a:rPr lang="en-IN" smtClean="0"/>
              <a:t>26-01-2024</a:t>
            </a:fld>
            <a:endParaRPr lang="en-IN"/>
          </a:p>
        </p:txBody>
      </p:sp>
      <p:sp>
        <p:nvSpPr>
          <p:cNvPr id="7" name="Slide Number Placeholder 6"/>
          <p:cNvSpPr>
            <a:spLocks noGrp="1"/>
          </p:cNvSpPr>
          <p:nvPr>
            <p:ph type="sldNum" sz="quarter" idx="11"/>
          </p:nvPr>
        </p:nvSpPr>
        <p:spPr/>
        <p:txBody>
          <a:bodyPr rtlCol="0"/>
          <a:lstStyle/>
          <a:p>
            <a:fld id="{885D3610-1EE1-4186-9A43-FB4600329EC8}" type="slidenum">
              <a:rPr lang="en-IN" smtClean="0"/>
              <a:t>‹#›</a:t>
            </a:fld>
            <a:endParaRPr lang="en-IN"/>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_Image and Content">
    <p:spTree>
      <p:nvGrpSpPr>
        <p:cNvPr id="1" name=""/>
        <p:cNvGrpSpPr/>
        <p:nvPr/>
      </p:nvGrpSpPr>
      <p:grpSpPr>
        <a:xfrm>
          <a:off x="0" y="0"/>
          <a:ext cx="0" cy="0"/>
          <a:chOff x="0" y="0"/>
          <a:chExt cx="0" cy="0"/>
        </a:xfrm>
      </p:grpSpPr>
      <p:sp>
        <p:nvSpPr>
          <p:cNvPr id="7" name="Rectangle 6" title="Decorative">
            <a:extLst>
              <a:ext uri="{FF2B5EF4-FFF2-40B4-BE49-F238E27FC236}">
                <a16:creationId xmlns:a16="http://schemas.microsoft.com/office/drawing/2014/main" xmlns="" id="{BC0DB138-926E-4EF2-BFC2-93D610E35703}"/>
              </a:ext>
            </a:extLst>
          </p:cNvPr>
          <p:cNvSpPr/>
          <p:nvPr userDrawn="1"/>
        </p:nvSpPr>
        <p:spPr>
          <a:xfrm>
            <a:off x="0" y="3721474"/>
            <a:ext cx="12192000" cy="3136523"/>
          </a:xfrm>
          <a:prstGeom prst="rect">
            <a:avLst/>
          </a:prstGeom>
          <a:solidFill>
            <a:schemeClr val="accent2"/>
          </a:solidFill>
        </p:spPr>
        <p:txBody>
          <a:bodyPr vert="horz" lIns="1296000" tIns="45720" rIns="432000" bIns="45720" rtlCol="0" anchor="ctr">
            <a:normAutofit/>
          </a:bodyPr>
          <a:lstStyle/>
          <a:p>
            <a:pPr lvl="0" indent="0">
              <a:lnSpc>
                <a:spcPct val="100000"/>
              </a:lnSpc>
              <a:spcBef>
                <a:spcPts val="1000"/>
              </a:spcBef>
              <a:buFontTx/>
              <a:buNone/>
            </a:pPr>
            <a:endParaRPr lang="en-US" sz="1400" b="0" i="0" spc="0" noProof="0" dirty="0">
              <a:solidFill>
                <a:schemeClr val="tx2"/>
              </a:solidFill>
              <a:latin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xmlns="" id="{95B2C2DA-ADF3-D44B-8824-9B44E01F747F}"/>
              </a:ext>
            </a:extLst>
          </p:cNvPr>
          <p:cNvSpPr>
            <a:spLocks noGrp="1"/>
          </p:cNvSpPr>
          <p:nvPr>
            <p:ph type="title" hasCustomPrompt="1"/>
          </p:nvPr>
        </p:nvSpPr>
        <p:spPr>
          <a:xfrm>
            <a:off x="668543" y="358612"/>
            <a:ext cx="10854915" cy="804759"/>
          </a:xfrm>
        </p:spPr>
        <p:txBody>
          <a:bodyPr lIns="0" anchor="b">
            <a:normAutofit/>
          </a:bodyPr>
          <a:lstStyle>
            <a:lvl1pPr algn="ctr">
              <a:defRPr sz="4000" b="1"/>
            </a:lvl1pPr>
          </a:lstStyle>
          <a:p>
            <a:r>
              <a:rPr lang="en-US" noProof="0"/>
              <a:t>Click to Add Slide Title Here</a:t>
            </a:r>
          </a:p>
        </p:txBody>
      </p:sp>
      <p:sp>
        <p:nvSpPr>
          <p:cNvPr id="6" name="Picture Placeholder 5" title="Decorative">
            <a:extLst>
              <a:ext uri="{FF2B5EF4-FFF2-40B4-BE49-F238E27FC236}">
                <a16:creationId xmlns:a16="http://schemas.microsoft.com/office/drawing/2014/main" xmlns="" id="{8C7AA169-6546-4620-BD7B-7B36553C28F7}"/>
              </a:ext>
            </a:extLst>
          </p:cNvPr>
          <p:cNvSpPr>
            <a:spLocks noGrp="1"/>
          </p:cNvSpPr>
          <p:nvPr>
            <p:ph type="pic" sz="quarter" idx="13"/>
          </p:nvPr>
        </p:nvSpPr>
        <p:spPr>
          <a:xfrm>
            <a:off x="1378805" y="2592712"/>
            <a:ext cx="973759" cy="973759"/>
          </a:xfrm>
          <a:prstGeom prst="ellipse">
            <a:avLst/>
          </a:prstGeom>
          <a:solidFill>
            <a:schemeClr val="bg1"/>
          </a:solidFill>
          <a:ln w="19050">
            <a:noFill/>
          </a:ln>
        </p:spPr>
        <p:txBody>
          <a:bodyPr>
            <a:normAutofit/>
          </a:bodyPr>
          <a:lstStyle>
            <a:lvl1pPr>
              <a:defRPr sz="800"/>
            </a:lvl1pPr>
          </a:lstStyle>
          <a:p>
            <a:r>
              <a:rPr lang="en-US" noProof="0"/>
              <a:t>Click icon to add picture</a:t>
            </a:r>
            <a:endParaRPr lang="en-US" noProof="0" dirty="0"/>
          </a:p>
        </p:txBody>
      </p:sp>
      <p:sp>
        <p:nvSpPr>
          <p:cNvPr id="11" name="Picture Placeholder 5" title="Decorative">
            <a:extLst>
              <a:ext uri="{FF2B5EF4-FFF2-40B4-BE49-F238E27FC236}">
                <a16:creationId xmlns:a16="http://schemas.microsoft.com/office/drawing/2014/main" xmlns="" id="{CE9C16DA-A24B-4516-BCC8-C747730478D8}"/>
              </a:ext>
            </a:extLst>
          </p:cNvPr>
          <p:cNvSpPr>
            <a:spLocks noGrp="1"/>
          </p:cNvSpPr>
          <p:nvPr>
            <p:ph type="pic" sz="quarter" idx="14"/>
          </p:nvPr>
        </p:nvSpPr>
        <p:spPr>
          <a:xfrm>
            <a:off x="4226110" y="2592712"/>
            <a:ext cx="973759" cy="973759"/>
          </a:xfrm>
          <a:prstGeom prst="ellipse">
            <a:avLst/>
          </a:prstGeom>
          <a:solidFill>
            <a:schemeClr val="bg1"/>
          </a:solidFill>
          <a:ln w="1905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13" name="Picture Placeholder 5" title="Decorative">
            <a:extLst>
              <a:ext uri="{FF2B5EF4-FFF2-40B4-BE49-F238E27FC236}">
                <a16:creationId xmlns:a16="http://schemas.microsoft.com/office/drawing/2014/main" xmlns="" id="{A498122E-BB6F-4765-B85E-6410B9CE17AC}"/>
              </a:ext>
            </a:extLst>
          </p:cNvPr>
          <p:cNvSpPr>
            <a:spLocks noGrp="1"/>
          </p:cNvSpPr>
          <p:nvPr>
            <p:ph type="pic" sz="quarter" idx="15"/>
          </p:nvPr>
        </p:nvSpPr>
        <p:spPr>
          <a:xfrm>
            <a:off x="7073414" y="2592712"/>
            <a:ext cx="973759" cy="973759"/>
          </a:xfrm>
          <a:prstGeom prst="ellipse">
            <a:avLst/>
          </a:prstGeom>
          <a:solidFill>
            <a:schemeClr val="bg1"/>
          </a:solidFill>
          <a:ln w="1905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14" name="Picture Placeholder 5" title="Decorative">
            <a:extLst>
              <a:ext uri="{FF2B5EF4-FFF2-40B4-BE49-F238E27FC236}">
                <a16:creationId xmlns:a16="http://schemas.microsoft.com/office/drawing/2014/main" xmlns="" id="{D19B2F25-5E98-4166-8476-BE599D16121D}"/>
              </a:ext>
            </a:extLst>
          </p:cNvPr>
          <p:cNvSpPr>
            <a:spLocks noGrp="1"/>
          </p:cNvSpPr>
          <p:nvPr>
            <p:ph type="pic" sz="quarter" idx="16"/>
          </p:nvPr>
        </p:nvSpPr>
        <p:spPr>
          <a:xfrm>
            <a:off x="9920719" y="2592712"/>
            <a:ext cx="973759" cy="973759"/>
          </a:xfrm>
          <a:prstGeom prst="ellipse">
            <a:avLst/>
          </a:prstGeom>
          <a:solidFill>
            <a:schemeClr val="bg1"/>
          </a:solidFill>
          <a:ln w="1905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9" name="Text Placeholder 8">
            <a:extLst>
              <a:ext uri="{FF2B5EF4-FFF2-40B4-BE49-F238E27FC236}">
                <a16:creationId xmlns:a16="http://schemas.microsoft.com/office/drawing/2014/main" xmlns="" id="{A985C547-771F-4BD4-ADA8-B270DC50BDBC}"/>
              </a:ext>
            </a:extLst>
          </p:cNvPr>
          <p:cNvSpPr>
            <a:spLocks noGrp="1"/>
          </p:cNvSpPr>
          <p:nvPr>
            <p:ph type="body" sz="quarter" idx="17"/>
          </p:nvPr>
        </p:nvSpPr>
        <p:spPr>
          <a:xfrm>
            <a:off x="630781" y="3920809"/>
            <a:ext cx="2469807" cy="731694"/>
          </a:xfrm>
        </p:spPr>
        <p:txBody>
          <a:bodyPr anchor="t">
            <a:normAutofit/>
          </a:bodyPr>
          <a:lstStyle>
            <a:lvl1pPr marL="0" indent="0" algn="ctr">
              <a:buNone/>
              <a:defRPr sz="1400">
                <a:solidFill>
                  <a:schemeClr val="bg1"/>
                </a:solidFill>
              </a:defRPr>
            </a:lvl1pPr>
          </a:lstStyle>
          <a:p>
            <a:pPr lvl="0"/>
            <a:r>
              <a:rPr lang="en-US" noProof="0"/>
              <a:t>Click to edit Master text styles</a:t>
            </a:r>
          </a:p>
        </p:txBody>
      </p:sp>
      <p:sp>
        <p:nvSpPr>
          <p:cNvPr id="16" name="Text Placeholder 8">
            <a:extLst>
              <a:ext uri="{FF2B5EF4-FFF2-40B4-BE49-F238E27FC236}">
                <a16:creationId xmlns:a16="http://schemas.microsoft.com/office/drawing/2014/main" xmlns="" id="{5726DA1D-D34F-4505-9722-98586A88D858}"/>
              </a:ext>
            </a:extLst>
          </p:cNvPr>
          <p:cNvSpPr>
            <a:spLocks noGrp="1"/>
          </p:cNvSpPr>
          <p:nvPr>
            <p:ph type="body" sz="quarter" idx="18"/>
          </p:nvPr>
        </p:nvSpPr>
        <p:spPr>
          <a:xfrm>
            <a:off x="3476826" y="3923752"/>
            <a:ext cx="2469807" cy="731694"/>
          </a:xfrm>
        </p:spPr>
        <p:txBody>
          <a:bodyPr anchor="t">
            <a:normAutofit/>
          </a:bodyPr>
          <a:lstStyle>
            <a:lvl1pPr marL="0" indent="0" algn="ctr">
              <a:buNone/>
              <a:defRPr sz="1400">
                <a:solidFill>
                  <a:schemeClr val="bg1"/>
                </a:solidFill>
              </a:defRPr>
            </a:lvl1pPr>
          </a:lstStyle>
          <a:p>
            <a:pPr lvl="0"/>
            <a:r>
              <a:rPr lang="en-US" noProof="0"/>
              <a:t>Click to edit Master text styles</a:t>
            </a:r>
          </a:p>
        </p:txBody>
      </p:sp>
      <p:sp>
        <p:nvSpPr>
          <p:cNvPr id="18" name="Text Placeholder 8">
            <a:extLst>
              <a:ext uri="{FF2B5EF4-FFF2-40B4-BE49-F238E27FC236}">
                <a16:creationId xmlns:a16="http://schemas.microsoft.com/office/drawing/2014/main" xmlns="" id="{DA05F0E8-C4BA-4839-9D3B-C830E7398021}"/>
              </a:ext>
            </a:extLst>
          </p:cNvPr>
          <p:cNvSpPr>
            <a:spLocks noGrp="1"/>
          </p:cNvSpPr>
          <p:nvPr>
            <p:ph type="body" sz="quarter" idx="19"/>
          </p:nvPr>
        </p:nvSpPr>
        <p:spPr>
          <a:xfrm>
            <a:off x="6322870" y="3920809"/>
            <a:ext cx="2469807" cy="731694"/>
          </a:xfrm>
        </p:spPr>
        <p:txBody>
          <a:bodyPr anchor="t">
            <a:normAutofit/>
          </a:bodyPr>
          <a:lstStyle>
            <a:lvl1pPr marL="0" indent="0" algn="ctr">
              <a:buNone/>
              <a:defRPr sz="1400">
                <a:solidFill>
                  <a:schemeClr val="bg1"/>
                </a:solidFill>
              </a:defRPr>
            </a:lvl1pPr>
          </a:lstStyle>
          <a:p>
            <a:pPr lvl="0"/>
            <a:r>
              <a:rPr lang="en-US" noProof="0"/>
              <a:t>Click to edit Master text styles</a:t>
            </a:r>
          </a:p>
        </p:txBody>
      </p:sp>
      <p:sp>
        <p:nvSpPr>
          <p:cNvPr id="19" name="Text Placeholder 8">
            <a:extLst>
              <a:ext uri="{FF2B5EF4-FFF2-40B4-BE49-F238E27FC236}">
                <a16:creationId xmlns:a16="http://schemas.microsoft.com/office/drawing/2014/main" xmlns="" id="{3BDE5625-360A-435B-8812-2FFD30C937B1}"/>
              </a:ext>
            </a:extLst>
          </p:cNvPr>
          <p:cNvSpPr>
            <a:spLocks noGrp="1"/>
          </p:cNvSpPr>
          <p:nvPr>
            <p:ph type="body" sz="quarter" idx="20"/>
          </p:nvPr>
        </p:nvSpPr>
        <p:spPr>
          <a:xfrm>
            <a:off x="9168917" y="3916626"/>
            <a:ext cx="2469807" cy="731694"/>
          </a:xfrm>
        </p:spPr>
        <p:txBody>
          <a:bodyPr anchor="t">
            <a:normAutofit/>
          </a:bodyPr>
          <a:lstStyle>
            <a:lvl1pPr marL="0" indent="0" algn="ctr">
              <a:buNone/>
              <a:defRPr sz="1400">
                <a:solidFill>
                  <a:schemeClr val="bg1"/>
                </a:solidFill>
              </a:defRPr>
            </a:lvl1pPr>
          </a:lstStyle>
          <a:p>
            <a:pPr lvl="0"/>
            <a:r>
              <a:rPr lang="en-US" noProof="0"/>
              <a:t>Click to edit Master text styles</a:t>
            </a:r>
          </a:p>
        </p:txBody>
      </p:sp>
      <p:sp>
        <p:nvSpPr>
          <p:cNvPr id="20" name="Text Placeholder 6">
            <a:extLst>
              <a:ext uri="{FF2B5EF4-FFF2-40B4-BE49-F238E27FC236}">
                <a16:creationId xmlns:a16="http://schemas.microsoft.com/office/drawing/2014/main" xmlns="" id="{A4E9B315-244E-41A8-B655-63FCC22CCF4C}"/>
              </a:ext>
            </a:extLst>
          </p:cNvPr>
          <p:cNvSpPr>
            <a:spLocks noGrp="1"/>
          </p:cNvSpPr>
          <p:nvPr>
            <p:ph type="body" sz="quarter" idx="11"/>
          </p:nvPr>
        </p:nvSpPr>
        <p:spPr>
          <a:xfrm>
            <a:off x="668544" y="1489703"/>
            <a:ext cx="10854915" cy="541483"/>
          </a:xfrm>
        </p:spPr>
        <p:txBody>
          <a:bodyPr lIns="0">
            <a:noAutofit/>
          </a:bodyPr>
          <a:lstStyle>
            <a:lvl1pPr marL="0" indent="0" algn="ctr">
              <a:lnSpc>
                <a:spcPct val="100000"/>
              </a:lnSpc>
              <a:buNone/>
              <a:defRPr sz="1400">
                <a:latin typeface="+mj-lt"/>
                <a:cs typeface="Arial" panose="020B0604020202020204" pitchFamily="34" charset="0"/>
              </a:defRPr>
            </a:lvl1pPr>
          </a:lstStyle>
          <a:p>
            <a:pPr lvl="0"/>
            <a:r>
              <a:rPr lang="en-US" noProof="0"/>
              <a:t>Click to edit Master text styles</a:t>
            </a:r>
          </a:p>
        </p:txBody>
      </p:sp>
      <p:sp>
        <p:nvSpPr>
          <p:cNvPr id="15" name="Shape 62" title="Decorative">
            <a:extLst>
              <a:ext uri="{FF2B5EF4-FFF2-40B4-BE49-F238E27FC236}">
                <a16:creationId xmlns:a16="http://schemas.microsoft.com/office/drawing/2014/main" xmlns="" id="{E1A23DB6-E067-4A30-8C4B-98B452428518}"/>
              </a:ext>
            </a:extLst>
          </p:cNvPr>
          <p:cNvSpPr/>
          <p:nvPr userDrawn="1"/>
        </p:nvSpPr>
        <p:spPr>
          <a:xfrm rot="16200000" flipV="1">
            <a:off x="6096000" y="222584"/>
            <a:ext cx="0" cy="2188805"/>
          </a:xfrm>
          <a:prstGeom prst="line">
            <a:avLst/>
          </a:prstGeom>
          <a:ln w="76200">
            <a:solidFill>
              <a:schemeClr val="accent2">
                <a:lumMod val="75000"/>
                <a:lumOff val="25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Tree>
    <p:extLst>
      <p:ext uri="{BB962C8B-B14F-4D97-AF65-F5344CB8AC3E}">
        <p14:creationId xmlns:p14="http://schemas.microsoft.com/office/powerpoint/2010/main" val="638410284"/>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64">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5_Image and Content">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xmlns="" id="{A985C547-771F-4BD4-ADA8-B270DC50BDBC}"/>
              </a:ext>
            </a:extLst>
          </p:cNvPr>
          <p:cNvSpPr>
            <a:spLocks noGrp="1"/>
          </p:cNvSpPr>
          <p:nvPr>
            <p:ph type="body" sz="quarter" idx="17"/>
          </p:nvPr>
        </p:nvSpPr>
        <p:spPr>
          <a:xfrm>
            <a:off x="630781" y="4601529"/>
            <a:ext cx="2469807" cy="1562154"/>
          </a:xfrm>
        </p:spPr>
        <p:txBody>
          <a:bodyPr anchor="t">
            <a:normAutofit/>
          </a:bodyPr>
          <a:lstStyle>
            <a:lvl1pPr marL="0" indent="0" algn="ctr">
              <a:buNone/>
              <a:defRPr sz="1400"/>
            </a:lvl1pPr>
          </a:lstStyle>
          <a:p>
            <a:pPr lvl="0"/>
            <a:r>
              <a:rPr lang="en-US" noProof="0"/>
              <a:t>Click to edit Master text styles</a:t>
            </a:r>
          </a:p>
        </p:txBody>
      </p:sp>
      <p:sp>
        <p:nvSpPr>
          <p:cNvPr id="16" name="Text Placeholder 8">
            <a:extLst>
              <a:ext uri="{FF2B5EF4-FFF2-40B4-BE49-F238E27FC236}">
                <a16:creationId xmlns:a16="http://schemas.microsoft.com/office/drawing/2014/main" xmlns="" id="{5726DA1D-D34F-4505-9722-98586A88D858}"/>
              </a:ext>
            </a:extLst>
          </p:cNvPr>
          <p:cNvSpPr>
            <a:spLocks noGrp="1"/>
          </p:cNvSpPr>
          <p:nvPr>
            <p:ph type="body" sz="quarter" idx="18"/>
          </p:nvPr>
        </p:nvSpPr>
        <p:spPr>
          <a:xfrm>
            <a:off x="3476826" y="4604472"/>
            <a:ext cx="2469807" cy="1562154"/>
          </a:xfrm>
        </p:spPr>
        <p:txBody>
          <a:bodyPr anchor="t">
            <a:normAutofit/>
          </a:bodyPr>
          <a:lstStyle>
            <a:lvl1pPr marL="0" indent="0" algn="ctr">
              <a:buNone/>
              <a:defRPr sz="1400"/>
            </a:lvl1pPr>
          </a:lstStyle>
          <a:p>
            <a:pPr lvl="0"/>
            <a:r>
              <a:rPr lang="en-US" noProof="0"/>
              <a:t>Click to edit Master text styles</a:t>
            </a:r>
          </a:p>
        </p:txBody>
      </p:sp>
      <p:sp>
        <p:nvSpPr>
          <p:cNvPr id="18" name="Text Placeholder 8">
            <a:extLst>
              <a:ext uri="{FF2B5EF4-FFF2-40B4-BE49-F238E27FC236}">
                <a16:creationId xmlns:a16="http://schemas.microsoft.com/office/drawing/2014/main" xmlns="" id="{DA05F0E8-C4BA-4839-9D3B-C830E7398021}"/>
              </a:ext>
            </a:extLst>
          </p:cNvPr>
          <p:cNvSpPr>
            <a:spLocks noGrp="1"/>
          </p:cNvSpPr>
          <p:nvPr>
            <p:ph type="body" sz="quarter" idx="19"/>
          </p:nvPr>
        </p:nvSpPr>
        <p:spPr>
          <a:xfrm>
            <a:off x="6322870" y="4601529"/>
            <a:ext cx="2469807" cy="1562154"/>
          </a:xfrm>
        </p:spPr>
        <p:txBody>
          <a:bodyPr anchor="t">
            <a:normAutofit/>
          </a:bodyPr>
          <a:lstStyle>
            <a:lvl1pPr marL="0" indent="0" algn="ctr">
              <a:buNone/>
              <a:defRPr sz="1400"/>
            </a:lvl1pPr>
          </a:lstStyle>
          <a:p>
            <a:pPr lvl="0"/>
            <a:r>
              <a:rPr lang="en-US" noProof="0"/>
              <a:t>Click to edit Master text styles</a:t>
            </a:r>
          </a:p>
        </p:txBody>
      </p:sp>
      <p:sp>
        <p:nvSpPr>
          <p:cNvPr id="19" name="Text Placeholder 8">
            <a:extLst>
              <a:ext uri="{FF2B5EF4-FFF2-40B4-BE49-F238E27FC236}">
                <a16:creationId xmlns:a16="http://schemas.microsoft.com/office/drawing/2014/main" xmlns="" id="{3BDE5625-360A-435B-8812-2FFD30C937B1}"/>
              </a:ext>
            </a:extLst>
          </p:cNvPr>
          <p:cNvSpPr>
            <a:spLocks noGrp="1"/>
          </p:cNvSpPr>
          <p:nvPr>
            <p:ph type="body" sz="quarter" idx="20"/>
          </p:nvPr>
        </p:nvSpPr>
        <p:spPr>
          <a:xfrm>
            <a:off x="9168917" y="4597346"/>
            <a:ext cx="2469807" cy="1562154"/>
          </a:xfrm>
        </p:spPr>
        <p:txBody>
          <a:bodyPr anchor="t">
            <a:normAutofit/>
          </a:bodyPr>
          <a:lstStyle>
            <a:lvl1pPr marL="0" indent="0" algn="ctr">
              <a:buNone/>
              <a:defRPr sz="1400"/>
            </a:lvl1pPr>
          </a:lstStyle>
          <a:p>
            <a:pPr lvl="0"/>
            <a:r>
              <a:rPr lang="en-US" noProof="0"/>
              <a:t>Click to edit Master text styles</a:t>
            </a:r>
          </a:p>
        </p:txBody>
      </p:sp>
      <p:sp>
        <p:nvSpPr>
          <p:cNvPr id="12" name="Title 1">
            <a:extLst>
              <a:ext uri="{FF2B5EF4-FFF2-40B4-BE49-F238E27FC236}">
                <a16:creationId xmlns:a16="http://schemas.microsoft.com/office/drawing/2014/main" xmlns="" id="{95B2C2DA-ADF3-D44B-8824-9B44E01F747F}"/>
              </a:ext>
            </a:extLst>
          </p:cNvPr>
          <p:cNvSpPr>
            <a:spLocks noGrp="1"/>
          </p:cNvSpPr>
          <p:nvPr>
            <p:ph type="title" hasCustomPrompt="1"/>
          </p:nvPr>
        </p:nvSpPr>
        <p:spPr>
          <a:xfrm>
            <a:off x="668543" y="358612"/>
            <a:ext cx="10854915" cy="804759"/>
          </a:xfrm>
        </p:spPr>
        <p:txBody>
          <a:bodyPr lIns="0" anchor="b">
            <a:normAutofit/>
          </a:bodyPr>
          <a:lstStyle>
            <a:lvl1pPr algn="ctr">
              <a:defRPr sz="4000" b="1"/>
            </a:lvl1pPr>
          </a:lstStyle>
          <a:p>
            <a:r>
              <a:rPr lang="en-US" noProof="0"/>
              <a:t>Click to Add Slide Title Here</a:t>
            </a:r>
          </a:p>
        </p:txBody>
      </p:sp>
      <p:sp>
        <p:nvSpPr>
          <p:cNvPr id="15" name="Text Placeholder 6">
            <a:extLst>
              <a:ext uri="{FF2B5EF4-FFF2-40B4-BE49-F238E27FC236}">
                <a16:creationId xmlns:a16="http://schemas.microsoft.com/office/drawing/2014/main" xmlns="" id="{A4E9B315-244E-41A8-B655-63FCC22CCF4C}"/>
              </a:ext>
            </a:extLst>
          </p:cNvPr>
          <p:cNvSpPr>
            <a:spLocks noGrp="1"/>
          </p:cNvSpPr>
          <p:nvPr>
            <p:ph type="body" sz="quarter" idx="11"/>
          </p:nvPr>
        </p:nvSpPr>
        <p:spPr>
          <a:xfrm>
            <a:off x="668544" y="1489703"/>
            <a:ext cx="10854915" cy="731691"/>
          </a:xfrm>
        </p:spPr>
        <p:txBody>
          <a:bodyPr lIns="0">
            <a:noAutofit/>
          </a:bodyPr>
          <a:lstStyle>
            <a:lvl1pPr marL="0" indent="0" algn="ctr">
              <a:lnSpc>
                <a:spcPct val="100000"/>
              </a:lnSpc>
              <a:buNone/>
              <a:defRPr sz="1400">
                <a:latin typeface="+mj-lt"/>
                <a:cs typeface="Arial" panose="020B0604020202020204" pitchFamily="34" charset="0"/>
              </a:defRPr>
            </a:lvl1pPr>
          </a:lstStyle>
          <a:p>
            <a:pPr lvl="0"/>
            <a:r>
              <a:rPr lang="en-US" noProof="0"/>
              <a:t>Click to edit Master text styles</a:t>
            </a:r>
          </a:p>
        </p:txBody>
      </p:sp>
      <p:sp>
        <p:nvSpPr>
          <p:cNvPr id="17" name="Shape 62" title="Decorative">
            <a:extLst>
              <a:ext uri="{FF2B5EF4-FFF2-40B4-BE49-F238E27FC236}">
                <a16:creationId xmlns:a16="http://schemas.microsoft.com/office/drawing/2014/main" xmlns="" id="{E1A23DB6-E067-4A30-8C4B-98B452428518}"/>
              </a:ext>
            </a:extLst>
          </p:cNvPr>
          <p:cNvSpPr/>
          <p:nvPr userDrawn="1"/>
        </p:nvSpPr>
        <p:spPr>
          <a:xfrm rot="16200000" flipV="1">
            <a:off x="6096000" y="222584"/>
            <a:ext cx="0"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
        <p:nvSpPr>
          <p:cNvPr id="20" name="Oval 19">
            <a:extLst>
              <a:ext uri="{FF2B5EF4-FFF2-40B4-BE49-F238E27FC236}">
                <a16:creationId xmlns:a16="http://schemas.microsoft.com/office/drawing/2014/main" xmlns="" id="{7D7457D0-C252-49A3-9635-C29B38A49BDC}"/>
              </a:ext>
            </a:extLst>
          </p:cNvPr>
          <p:cNvSpPr/>
          <p:nvPr userDrawn="1"/>
        </p:nvSpPr>
        <p:spPr>
          <a:xfrm>
            <a:off x="1179626" y="3047656"/>
            <a:ext cx="1372116" cy="13721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xmlns="" id="{566715FF-568E-4151-A75B-79EC2EC52AED}"/>
              </a:ext>
            </a:extLst>
          </p:cNvPr>
          <p:cNvSpPr/>
          <p:nvPr userDrawn="1"/>
        </p:nvSpPr>
        <p:spPr>
          <a:xfrm>
            <a:off x="4025671" y="3047656"/>
            <a:ext cx="1372116" cy="13721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a:extLst>
              <a:ext uri="{FF2B5EF4-FFF2-40B4-BE49-F238E27FC236}">
                <a16:creationId xmlns:a16="http://schemas.microsoft.com/office/drawing/2014/main" xmlns="" id="{EE41CAAB-44C4-48D7-80E1-3BF0D8006A5A}"/>
              </a:ext>
            </a:extLst>
          </p:cNvPr>
          <p:cNvSpPr/>
          <p:nvPr userDrawn="1"/>
        </p:nvSpPr>
        <p:spPr>
          <a:xfrm>
            <a:off x="6871715" y="3047656"/>
            <a:ext cx="1372116" cy="13721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a:extLst>
              <a:ext uri="{FF2B5EF4-FFF2-40B4-BE49-F238E27FC236}">
                <a16:creationId xmlns:a16="http://schemas.microsoft.com/office/drawing/2014/main" xmlns="" id="{3251A171-181E-416A-9BB8-F6DBEB470707}"/>
              </a:ext>
            </a:extLst>
          </p:cNvPr>
          <p:cNvSpPr/>
          <p:nvPr userDrawn="1"/>
        </p:nvSpPr>
        <p:spPr>
          <a:xfrm>
            <a:off x="9717762" y="3047656"/>
            <a:ext cx="1372116" cy="13721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3">
            <a:extLst>
              <a:ext uri="{FF2B5EF4-FFF2-40B4-BE49-F238E27FC236}">
                <a16:creationId xmlns:a16="http://schemas.microsoft.com/office/drawing/2014/main" xmlns="" id="{FE6EF7CF-2190-49FE-8BAE-D2863ECD5CAD}"/>
              </a:ext>
            </a:extLst>
          </p:cNvPr>
          <p:cNvSpPr>
            <a:spLocks noGrp="1"/>
          </p:cNvSpPr>
          <p:nvPr>
            <p:ph type="pic" sz="quarter" idx="21"/>
          </p:nvPr>
        </p:nvSpPr>
        <p:spPr>
          <a:xfrm>
            <a:off x="1395526" y="3263556"/>
            <a:ext cx="940316" cy="940316"/>
          </a:xfrm>
        </p:spPr>
        <p:txBody>
          <a:bodyPr anchor="t">
            <a:normAutofit/>
          </a:bodyPr>
          <a:lstStyle>
            <a:lvl1pPr marL="0" indent="0" algn="ctr">
              <a:buNone/>
              <a:defRPr sz="1200">
                <a:solidFill>
                  <a:schemeClr val="bg1"/>
                </a:solidFill>
              </a:defRPr>
            </a:lvl1pPr>
          </a:lstStyle>
          <a:p>
            <a:r>
              <a:rPr lang="en-US" noProof="0"/>
              <a:t>Click icon to add picture</a:t>
            </a:r>
            <a:endParaRPr lang="en-US" noProof="0" dirty="0"/>
          </a:p>
        </p:txBody>
      </p:sp>
      <p:sp>
        <p:nvSpPr>
          <p:cNvPr id="25" name="Picture Placeholder 3">
            <a:extLst>
              <a:ext uri="{FF2B5EF4-FFF2-40B4-BE49-F238E27FC236}">
                <a16:creationId xmlns:a16="http://schemas.microsoft.com/office/drawing/2014/main" xmlns="" id="{47D99824-ECF4-4A44-A7CE-84F3AC262C34}"/>
              </a:ext>
            </a:extLst>
          </p:cNvPr>
          <p:cNvSpPr>
            <a:spLocks noGrp="1"/>
          </p:cNvSpPr>
          <p:nvPr>
            <p:ph type="pic" sz="quarter" idx="22"/>
          </p:nvPr>
        </p:nvSpPr>
        <p:spPr>
          <a:xfrm>
            <a:off x="4214926" y="3263556"/>
            <a:ext cx="940316" cy="940316"/>
          </a:xfrm>
        </p:spPr>
        <p:txBody>
          <a:bodyPr anchor="t">
            <a:normAutofit/>
          </a:bodyPr>
          <a:lstStyle>
            <a:lvl1pPr marL="0" indent="0" algn="ctr">
              <a:buNone/>
              <a:defRPr sz="1200">
                <a:solidFill>
                  <a:schemeClr val="bg1"/>
                </a:solidFill>
              </a:defRPr>
            </a:lvl1pPr>
          </a:lstStyle>
          <a:p>
            <a:r>
              <a:rPr lang="en-US" noProof="0"/>
              <a:t>Click icon to add picture</a:t>
            </a:r>
            <a:endParaRPr lang="en-US" noProof="0" dirty="0"/>
          </a:p>
        </p:txBody>
      </p:sp>
      <p:sp>
        <p:nvSpPr>
          <p:cNvPr id="26" name="Picture Placeholder 3">
            <a:extLst>
              <a:ext uri="{FF2B5EF4-FFF2-40B4-BE49-F238E27FC236}">
                <a16:creationId xmlns:a16="http://schemas.microsoft.com/office/drawing/2014/main" xmlns="" id="{F1AE9D02-1431-4CC3-8919-5D21732C45C5}"/>
              </a:ext>
            </a:extLst>
          </p:cNvPr>
          <p:cNvSpPr>
            <a:spLocks noGrp="1"/>
          </p:cNvSpPr>
          <p:nvPr>
            <p:ph type="pic" sz="quarter" idx="23"/>
          </p:nvPr>
        </p:nvSpPr>
        <p:spPr>
          <a:xfrm>
            <a:off x="7097826" y="3263556"/>
            <a:ext cx="940316" cy="940316"/>
          </a:xfrm>
        </p:spPr>
        <p:txBody>
          <a:bodyPr anchor="t">
            <a:normAutofit/>
          </a:bodyPr>
          <a:lstStyle>
            <a:lvl1pPr marL="0" indent="0" algn="ctr">
              <a:buNone/>
              <a:defRPr sz="1200">
                <a:solidFill>
                  <a:schemeClr val="bg1"/>
                </a:solidFill>
              </a:defRPr>
            </a:lvl1pPr>
          </a:lstStyle>
          <a:p>
            <a:r>
              <a:rPr lang="en-US" noProof="0"/>
              <a:t>Click icon to add picture</a:t>
            </a:r>
            <a:endParaRPr lang="en-US" noProof="0" dirty="0"/>
          </a:p>
        </p:txBody>
      </p:sp>
      <p:sp>
        <p:nvSpPr>
          <p:cNvPr id="27" name="Picture Placeholder 3">
            <a:extLst>
              <a:ext uri="{FF2B5EF4-FFF2-40B4-BE49-F238E27FC236}">
                <a16:creationId xmlns:a16="http://schemas.microsoft.com/office/drawing/2014/main" xmlns="" id="{69207058-4EB8-4D3C-B236-53DC24F30D93}"/>
              </a:ext>
            </a:extLst>
          </p:cNvPr>
          <p:cNvSpPr>
            <a:spLocks noGrp="1"/>
          </p:cNvSpPr>
          <p:nvPr>
            <p:ph type="pic" sz="quarter" idx="24"/>
          </p:nvPr>
        </p:nvSpPr>
        <p:spPr>
          <a:xfrm>
            <a:off x="9955326" y="3263556"/>
            <a:ext cx="940316" cy="940316"/>
          </a:xfrm>
        </p:spPr>
        <p:txBody>
          <a:bodyPr anchor="t">
            <a:normAutofit/>
          </a:bodyPr>
          <a:lstStyle>
            <a:lvl1pPr marL="0" indent="0" algn="ctr">
              <a:buNone/>
              <a:defRPr sz="1200">
                <a:solidFill>
                  <a:schemeClr val="bg1"/>
                </a:solidFill>
              </a:defRPr>
            </a:lvl1pPr>
          </a:lstStyle>
          <a:p>
            <a:r>
              <a:rPr lang="en-US" noProof="0"/>
              <a:t>Click icon to add picture</a:t>
            </a:r>
            <a:endParaRPr lang="en-US" noProof="0" dirty="0"/>
          </a:p>
        </p:txBody>
      </p:sp>
    </p:spTree>
    <p:extLst>
      <p:ext uri="{BB962C8B-B14F-4D97-AF65-F5344CB8AC3E}">
        <p14:creationId xmlns:p14="http://schemas.microsoft.com/office/powerpoint/2010/main" val="2620055036"/>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64">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Image and Content">
    <p:spTree>
      <p:nvGrpSpPr>
        <p:cNvPr id="1" name=""/>
        <p:cNvGrpSpPr/>
        <p:nvPr/>
      </p:nvGrpSpPr>
      <p:grpSpPr>
        <a:xfrm>
          <a:off x="0" y="0"/>
          <a:ext cx="0" cy="0"/>
          <a:chOff x="0" y="0"/>
          <a:chExt cx="0" cy="0"/>
        </a:xfrm>
      </p:grpSpPr>
      <p:sp>
        <p:nvSpPr>
          <p:cNvPr id="7" name="Rectangle 6" title="Decorative">
            <a:extLst>
              <a:ext uri="{FF2B5EF4-FFF2-40B4-BE49-F238E27FC236}">
                <a16:creationId xmlns:a16="http://schemas.microsoft.com/office/drawing/2014/main" xmlns="" id="{BC0DB138-926E-4EF2-BFC2-93D610E35703}"/>
              </a:ext>
            </a:extLst>
          </p:cNvPr>
          <p:cNvSpPr/>
          <p:nvPr userDrawn="1"/>
        </p:nvSpPr>
        <p:spPr>
          <a:xfrm>
            <a:off x="6134101" y="2"/>
            <a:ext cx="6057900" cy="6857995"/>
          </a:xfrm>
          <a:prstGeom prst="rect">
            <a:avLst/>
          </a:prstGeom>
          <a:solidFill>
            <a:srgbClr val="DFE3E9"/>
          </a:solidFill>
        </p:spPr>
        <p:txBody>
          <a:bodyPr vert="horz" lIns="1296000" tIns="45720" rIns="432000" bIns="45720" rtlCol="0" anchor="ctr">
            <a:normAutofit/>
          </a:bodyPr>
          <a:lstStyle/>
          <a:p>
            <a:pPr lvl="0" indent="0">
              <a:lnSpc>
                <a:spcPct val="100000"/>
              </a:lnSpc>
              <a:spcBef>
                <a:spcPts val="1000"/>
              </a:spcBef>
              <a:buFontTx/>
              <a:buNone/>
            </a:pPr>
            <a:endParaRPr lang="en-US" sz="1400" b="0" i="0" spc="0" noProof="0" dirty="0">
              <a:solidFill>
                <a:schemeClr val="tx2"/>
              </a:solidFill>
              <a:latin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xmlns="" id="{95B2C2DA-ADF3-D44B-8824-9B44E01F747F}"/>
              </a:ext>
            </a:extLst>
          </p:cNvPr>
          <p:cNvSpPr>
            <a:spLocks noGrp="1"/>
          </p:cNvSpPr>
          <p:nvPr>
            <p:ph type="title" hasCustomPrompt="1"/>
          </p:nvPr>
        </p:nvSpPr>
        <p:spPr>
          <a:xfrm>
            <a:off x="841058" y="2234610"/>
            <a:ext cx="4008437" cy="1395208"/>
          </a:xfrm>
        </p:spPr>
        <p:txBody>
          <a:bodyPr lIns="0" anchor="b"/>
          <a:lstStyle>
            <a:lvl1pPr>
              <a:defRPr b="1"/>
            </a:lvl1pPr>
          </a:lstStyle>
          <a:p>
            <a:r>
              <a:rPr lang="en-US" noProof="0"/>
              <a:t>Click to Add Slide Title Here</a:t>
            </a:r>
          </a:p>
        </p:txBody>
      </p:sp>
      <p:sp>
        <p:nvSpPr>
          <p:cNvPr id="17" name="Text Placeholder 11">
            <a:extLst>
              <a:ext uri="{FF2B5EF4-FFF2-40B4-BE49-F238E27FC236}">
                <a16:creationId xmlns:a16="http://schemas.microsoft.com/office/drawing/2014/main" xmlns="" id="{6CAA743B-32D9-CE44-9E46-D38DB57EFACE}"/>
              </a:ext>
            </a:extLst>
          </p:cNvPr>
          <p:cNvSpPr>
            <a:spLocks noGrp="1"/>
          </p:cNvSpPr>
          <p:nvPr>
            <p:ph type="body" sz="quarter" idx="12" hasCustomPrompt="1"/>
          </p:nvPr>
        </p:nvSpPr>
        <p:spPr>
          <a:xfrm>
            <a:off x="841059" y="3695481"/>
            <a:ext cx="4008437" cy="602887"/>
          </a:xfrm>
        </p:spPr>
        <p:txBody>
          <a:bodyPr lIns="0" anchor="t">
            <a:normAutofit/>
          </a:bodyPr>
          <a:lstStyle>
            <a:lvl1pPr marL="0" indent="0">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6" name="Picture Placeholder 5" title="Decorative">
            <a:extLst>
              <a:ext uri="{FF2B5EF4-FFF2-40B4-BE49-F238E27FC236}">
                <a16:creationId xmlns:a16="http://schemas.microsoft.com/office/drawing/2014/main" xmlns="" id="{8C7AA169-6546-4620-BD7B-7B36553C28F7}"/>
              </a:ext>
            </a:extLst>
          </p:cNvPr>
          <p:cNvSpPr>
            <a:spLocks noGrp="1"/>
          </p:cNvSpPr>
          <p:nvPr>
            <p:ph type="pic" sz="quarter" idx="13"/>
          </p:nvPr>
        </p:nvSpPr>
        <p:spPr>
          <a:xfrm>
            <a:off x="6602923" y="954226"/>
            <a:ext cx="973759" cy="973759"/>
          </a:xfrm>
          <a:prstGeom prst="ellipse">
            <a:avLst/>
          </a:prstGeom>
          <a:noFill/>
          <a:ln w="38100">
            <a:noFill/>
          </a:ln>
        </p:spPr>
        <p:txBody>
          <a:bodyPr>
            <a:normAutofit/>
          </a:bodyPr>
          <a:lstStyle>
            <a:lvl1pPr>
              <a:defRPr sz="800"/>
            </a:lvl1pPr>
          </a:lstStyle>
          <a:p>
            <a:r>
              <a:rPr lang="en-US" noProof="0"/>
              <a:t>Click icon to add picture</a:t>
            </a:r>
            <a:endParaRPr lang="en-US" noProof="0" dirty="0"/>
          </a:p>
        </p:txBody>
      </p:sp>
      <p:sp>
        <p:nvSpPr>
          <p:cNvPr id="11" name="Picture Placeholder 5" title="Decorative">
            <a:extLst>
              <a:ext uri="{FF2B5EF4-FFF2-40B4-BE49-F238E27FC236}">
                <a16:creationId xmlns:a16="http://schemas.microsoft.com/office/drawing/2014/main" xmlns="" id="{CE9C16DA-A24B-4516-BCC8-C747730478D8}"/>
              </a:ext>
            </a:extLst>
          </p:cNvPr>
          <p:cNvSpPr>
            <a:spLocks noGrp="1"/>
          </p:cNvSpPr>
          <p:nvPr>
            <p:ph type="pic" sz="quarter" idx="14"/>
          </p:nvPr>
        </p:nvSpPr>
        <p:spPr>
          <a:xfrm>
            <a:off x="6602923" y="2245737"/>
            <a:ext cx="973759" cy="973759"/>
          </a:xfrm>
          <a:prstGeom prst="ellipse">
            <a:avLst/>
          </a:prstGeom>
          <a:noFill/>
          <a:ln w="3810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13" name="Picture Placeholder 5" title="Decorative">
            <a:extLst>
              <a:ext uri="{FF2B5EF4-FFF2-40B4-BE49-F238E27FC236}">
                <a16:creationId xmlns:a16="http://schemas.microsoft.com/office/drawing/2014/main" xmlns="" id="{A498122E-BB6F-4765-B85E-6410B9CE17AC}"/>
              </a:ext>
            </a:extLst>
          </p:cNvPr>
          <p:cNvSpPr>
            <a:spLocks noGrp="1"/>
          </p:cNvSpPr>
          <p:nvPr>
            <p:ph type="pic" sz="quarter" idx="15"/>
          </p:nvPr>
        </p:nvSpPr>
        <p:spPr>
          <a:xfrm>
            <a:off x="6602923" y="3537248"/>
            <a:ext cx="973759" cy="973759"/>
          </a:xfrm>
          <a:prstGeom prst="ellipse">
            <a:avLst/>
          </a:prstGeom>
          <a:noFill/>
          <a:ln w="3810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14" name="Picture Placeholder 5" title="Decorative">
            <a:extLst>
              <a:ext uri="{FF2B5EF4-FFF2-40B4-BE49-F238E27FC236}">
                <a16:creationId xmlns:a16="http://schemas.microsoft.com/office/drawing/2014/main" xmlns="" id="{D19B2F25-5E98-4166-8476-BE599D16121D}"/>
              </a:ext>
            </a:extLst>
          </p:cNvPr>
          <p:cNvSpPr>
            <a:spLocks noGrp="1"/>
          </p:cNvSpPr>
          <p:nvPr>
            <p:ph type="pic" sz="quarter" idx="16"/>
          </p:nvPr>
        </p:nvSpPr>
        <p:spPr>
          <a:xfrm>
            <a:off x="6602923" y="4828759"/>
            <a:ext cx="973759" cy="973759"/>
          </a:xfrm>
          <a:prstGeom prst="ellipse">
            <a:avLst/>
          </a:prstGeom>
          <a:noFill/>
          <a:ln w="38100">
            <a:noFill/>
          </a:ln>
        </p:spPr>
        <p:txBody>
          <a:bodyPr vert="horz" lIns="91440" tIns="45720" rIns="91440" bIns="45720" rtlCol="0">
            <a:normAutofit/>
          </a:bodyPr>
          <a:lstStyle>
            <a:lvl1pPr>
              <a:defRPr lang="en-US" sz="800" dirty="0"/>
            </a:lvl1pPr>
          </a:lstStyle>
          <a:p>
            <a:pPr lvl="0"/>
            <a:r>
              <a:rPr lang="en-US" noProof="0"/>
              <a:t>Click icon to add picture</a:t>
            </a:r>
            <a:endParaRPr lang="en-US" noProof="0" dirty="0"/>
          </a:p>
        </p:txBody>
      </p:sp>
      <p:sp>
        <p:nvSpPr>
          <p:cNvPr id="9" name="Text Placeholder 8">
            <a:extLst>
              <a:ext uri="{FF2B5EF4-FFF2-40B4-BE49-F238E27FC236}">
                <a16:creationId xmlns:a16="http://schemas.microsoft.com/office/drawing/2014/main" xmlns="" id="{A985C547-771F-4BD4-ADA8-B270DC50BDBC}"/>
              </a:ext>
            </a:extLst>
          </p:cNvPr>
          <p:cNvSpPr>
            <a:spLocks noGrp="1"/>
          </p:cNvSpPr>
          <p:nvPr>
            <p:ph type="body" sz="quarter" idx="17"/>
          </p:nvPr>
        </p:nvSpPr>
        <p:spPr>
          <a:xfrm>
            <a:off x="7718323" y="1074809"/>
            <a:ext cx="3977648" cy="731694"/>
          </a:xfrm>
        </p:spPr>
        <p:txBody>
          <a:bodyPr anchor="ctr">
            <a:normAutofit/>
          </a:bodyPr>
          <a:lstStyle>
            <a:lvl1pPr marL="0" indent="0">
              <a:buNone/>
              <a:defRPr sz="1400"/>
            </a:lvl1pPr>
          </a:lstStyle>
          <a:p>
            <a:pPr lvl="0"/>
            <a:r>
              <a:rPr lang="en-US" noProof="0"/>
              <a:t>Click to edit Master text styles</a:t>
            </a:r>
          </a:p>
        </p:txBody>
      </p:sp>
      <p:sp>
        <p:nvSpPr>
          <p:cNvPr id="16" name="Text Placeholder 8">
            <a:extLst>
              <a:ext uri="{FF2B5EF4-FFF2-40B4-BE49-F238E27FC236}">
                <a16:creationId xmlns:a16="http://schemas.microsoft.com/office/drawing/2014/main" xmlns="" id="{5726DA1D-D34F-4505-9722-98586A88D858}"/>
              </a:ext>
            </a:extLst>
          </p:cNvPr>
          <p:cNvSpPr>
            <a:spLocks noGrp="1"/>
          </p:cNvSpPr>
          <p:nvPr>
            <p:ph type="body" sz="quarter" idx="18"/>
          </p:nvPr>
        </p:nvSpPr>
        <p:spPr>
          <a:xfrm>
            <a:off x="7718323" y="2365537"/>
            <a:ext cx="3977648" cy="731694"/>
          </a:xfrm>
        </p:spPr>
        <p:txBody>
          <a:bodyPr anchor="ctr">
            <a:normAutofit/>
          </a:bodyPr>
          <a:lstStyle>
            <a:lvl1pPr marL="0" indent="0">
              <a:buNone/>
              <a:defRPr sz="1400"/>
            </a:lvl1pPr>
          </a:lstStyle>
          <a:p>
            <a:pPr lvl="0"/>
            <a:r>
              <a:rPr lang="en-US" noProof="0"/>
              <a:t>Click to edit Master text styles</a:t>
            </a:r>
          </a:p>
        </p:txBody>
      </p:sp>
      <p:sp>
        <p:nvSpPr>
          <p:cNvPr id="18" name="Text Placeholder 8">
            <a:extLst>
              <a:ext uri="{FF2B5EF4-FFF2-40B4-BE49-F238E27FC236}">
                <a16:creationId xmlns:a16="http://schemas.microsoft.com/office/drawing/2014/main" xmlns="" id="{DA05F0E8-C4BA-4839-9D3B-C830E7398021}"/>
              </a:ext>
            </a:extLst>
          </p:cNvPr>
          <p:cNvSpPr>
            <a:spLocks noGrp="1"/>
          </p:cNvSpPr>
          <p:nvPr>
            <p:ph type="body" sz="quarter" idx="19"/>
          </p:nvPr>
        </p:nvSpPr>
        <p:spPr>
          <a:xfrm>
            <a:off x="7718323" y="3656265"/>
            <a:ext cx="3977648" cy="731694"/>
          </a:xfrm>
        </p:spPr>
        <p:txBody>
          <a:bodyPr anchor="ctr">
            <a:normAutofit/>
          </a:bodyPr>
          <a:lstStyle>
            <a:lvl1pPr marL="0" indent="0">
              <a:buNone/>
              <a:defRPr sz="1400"/>
            </a:lvl1pPr>
          </a:lstStyle>
          <a:p>
            <a:pPr lvl="0"/>
            <a:r>
              <a:rPr lang="en-US" noProof="0"/>
              <a:t>Click to edit Master text styles</a:t>
            </a:r>
          </a:p>
        </p:txBody>
      </p:sp>
      <p:sp>
        <p:nvSpPr>
          <p:cNvPr id="19" name="Text Placeholder 8">
            <a:extLst>
              <a:ext uri="{FF2B5EF4-FFF2-40B4-BE49-F238E27FC236}">
                <a16:creationId xmlns:a16="http://schemas.microsoft.com/office/drawing/2014/main" xmlns="" id="{3BDE5625-360A-435B-8812-2FFD30C937B1}"/>
              </a:ext>
            </a:extLst>
          </p:cNvPr>
          <p:cNvSpPr>
            <a:spLocks noGrp="1"/>
          </p:cNvSpPr>
          <p:nvPr>
            <p:ph type="body" sz="quarter" idx="20"/>
          </p:nvPr>
        </p:nvSpPr>
        <p:spPr>
          <a:xfrm>
            <a:off x="7718323" y="4946994"/>
            <a:ext cx="3977648" cy="731694"/>
          </a:xfrm>
        </p:spPr>
        <p:txBody>
          <a:bodyPr anchor="ctr">
            <a:normAutofit/>
          </a:bodyPr>
          <a:lstStyle>
            <a:lvl1pPr marL="0" indent="0">
              <a:buNone/>
              <a:defRPr sz="1400"/>
            </a:lvl1pPr>
          </a:lstStyle>
          <a:p>
            <a:pPr lvl="0"/>
            <a:r>
              <a:rPr lang="en-US" noProof="0"/>
              <a:t>Click to edit Master text styles</a:t>
            </a:r>
          </a:p>
        </p:txBody>
      </p:sp>
      <p:sp>
        <p:nvSpPr>
          <p:cNvPr id="15" name="Shape 62" title="Decorative">
            <a:extLst>
              <a:ext uri="{FF2B5EF4-FFF2-40B4-BE49-F238E27FC236}">
                <a16:creationId xmlns:a16="http://schemas.microsoft.com/office/drawing/2014/main" xmlns="" id="{E1A23DB6-E067-4A30-8C4B-98B452428518}"/>
              </a:ext>
            </a:extLst>
          </p:cNvPr>
          <p:cNvSpPr/>
          <p:nvPr userDrawn="1"/>
        </p:nvSpPr>
        <p:spPr>
          <a:xfrm rot="16200000" flipV="1">
            <a:off x="1918496" y="3276109"/>
            <a:ext cx="0" cy="2188805"/>
          </a:xfrm>
          <a:prstGeom prst="line">
            <a:avLst/>
          </a:prstGeom>
          <a:ln w="76200">
            <a:solidFill>
              <a:schemeClr val="accent4"/>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Tree>
    <p:extLst>
      <p:ext uri="{BB962C8B-B14F-4D97-AF65-F5344CB8AC3E}">
        <p14:creationId xmlns:p14="http://schemas.microsoft.com/office/powerpoint/2010/main" val="4194667956"/>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64">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3" name="Rectangle 2" title="Decorative"/>
          <p:cNvSpPr/>
          <p:nvPr userDrawn="1"/>
        </p:nvSpPr>
        <p:spPr>
          <a:xfrm>
            <a:off x="0" y="2"/>
            <a:ext cx="12192000" cy="28096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A8FBBE79-9A2D-485C-A5FF-D6F6AFD2AFC3}"/>
              </a:ext>
            </a:extLst>
          </p:cNvPr>
          <p:cNvSpPr>
            <a:spLocks noGrp="1"/>
          </p:cNvSpPr>
          <p:nvPr>
            <p:ph type="title"/>
          </p:nvPr>
        </p:nvSpPr>
        <p:spPr>
          <a:xfrm>
            <a:off x="1513582" y="597069"/>
            <a:ext cx="8768625" cy="1149325"/>
          </a:xfrm>
        </p:spPr>
        <p:txBody>
          <a:bodyPr lIns="0"/>
          <a:lstStyle>
            <a:lvl1pPr algn="ctr">
              <a:defRPr>
                <a:solidFill>
                  <a:schemeClr val="bg1"/>
                </a:solidFill>
              </a:defRPr>
            </a:lvl1pPr>
          </a:lstStyle>
          <a:p>
            <a:r>
              <a:rPr lang="en-US"/>
              <a:t>Click to edit Master title style</a:t>
            </a:r>
            <a:endParaRPr lang="en-US" dirty="0"/>
          </a:p>
        </p:txBody>
      </p:sp>
      <p:sp>
        <p:nvSpPr>
          <p:cNvPr id="5" name="Picture Placeholder 4" title="Decorative">
            <a:extLst>
              <a:ext uri="{FF2B5EF4-FFF2-40B4-BE49-F238E27FC236}">
                <a16:creationId xmlns:a16="http://schemas.microsoft.com/office/drawing/2014/main" xmlns="" id="{0D8C8A61-C19F-4EF6-A991-5B6EFC5F7AFB}"/>
              </a:ext>
            </a:extLst>
          </p:cNvPr>
          <p:cNvSpPr>
            <a:spLocks noGrp="1"/>
          </p:cNvSpPr>
          <p:nvPr>
            <p:ph type="pic" sz="quarter" idx="11"/>
          </p:nvPr>
        </p:nvSpPr>
        <p:spPr>
          <a:xfrm>
            <a:off x="1038871" y="3050995"/>
            <a:ext cx="1643384" cy="1643384"/>
          </a:xfrm>
          <a:prstGeom prst="rect">
            <a:avLst/>
          </a:prstGeom>
        </p:spPr>
        <p:txBody>
          <a:bodyPr/>
          <a:lstStyle/>
          <a:p>
            <a:r>
              <a:rPr lang="en-US"/>
              <a:t>Click icon to add picture</a:t>
            </a:r>
            <a:endParaRPr lang="en-US" dirty="0"/>
          </a:p>
        </p:txBody>
      </p:sp>
      <p:sp>
        <p:nvSpPr>
          <p:cNvPr id="6" name="Picture Placeholder 4" title="Decorative">
            <a:extLst>
              <a:ext uri="{FF2B5EF4-FFF2-40B4-BE49-F238E27FC236}">
                <a16:creationId xmlns:a16="http://schemas.microsoft.com/office/drawing/2014/main" xmlns="" id="{FB28CC40-CBF3-4E1C-841D-45C7739F95EE}"/>
              </a:ext>
            </a:extLst>
          </p:cNvPr>
          <p:cNvSpPr>
            <a:spLocks noGrp="1"/>
          </p:cNvSpPr>
          <p:nvPr>
            <p:ph type="pic" sz="quarter" idx="12"/>
          </p:nvPr>
        </p:nvSpPr>
        <p:spPr>
          <a:xfrm>
            <a:off x="3842264" y="3050995"/>
            <a:ext cx="1643384" cy="1643384"/>
          </a:xfrm>
          <a:prstGeom prst="rect">
            <a:avLst/>
          </a:prstGeom>
        </p:spPr>
        <p:txBody>
          <a:bodyPr/>
          <a:lstStyle/>
          <a:p>
            <a:r>
              <a:rPr lang="en-US"/>
              <a:t>Click icon to add picture</a:t>
            </a:r>
            <a:endParaRPr lang="en-US" dirty="0"/>
          </a:p>
        </p:txBody>
      </p:sp>
      <p:sp>
        <p:nvSpPr>
          <p:cNvPr id="7" name="Picture Placeholder 4" title="Decorative">
            <a:extLst>
              <a:ext uri="{FF2B5EF4-FFF2-40B4-BE49-F238E27FC236}">
                <a16:creationId xmlns:a16="http://schemas.microsoft.com/office/drawing/2014/main" xmlns="" id="{12606688-9042-46BE-82EA-2A9034C21250}"/>
              </a:ext>
            </a:extLst>
          </p:cNvPr>
          <p:cNvSpPr>
            <a:spLocks noGrp="1"/>
          </p:cNvSpPr>
          <p:nvPr>
            <p:ph type="pic" sz="quarter" idx="13"/>
          </p:nvPr>
        </p:nvSpPr>
        <p:spPr>
          <a:xfrm>
            <a:off x="6645657" y="3061267"/>
            <a:ext cx="1643384" cy="1643384"/>
          </a:xfrm>
          <a:prstGeom prst="rect">
            <a:avLst/>
          </a:prstGeom>
        </p:spPr>
        <p:txBody>
          <a:bodyPr/>
          <a:lstStyle/>
          <a:p>
            <a:r>
              <a:rPr lang="en-US"/>
              <a:t>Click icon to add picture</a:t>
            </a:r>
            <a:endParaRPr lang="en-US" dirty="0"/>
          </a:p>
        </p:txBody>
      </p:sp>
      <p:sp>
        <p:nvSpPr>
          <p:cNvPr id="8" name="Picture Placeholder 4" title="Decorative">
            <a:extLst>
              <a:ext uri="{FF2B5EF4-FFF2-40B4-BE49-F238E27FC236}">
                <a16:creationId xmlns:a16="http://schemas.microsoft.com/office/drawing/2014/main" xmlns="" id="{94A72397-DF36-48ED-9888-0827D143B9BE}"/>
              </a:ext>
            </a:extLst>
          </p:cNvPr>
          <p:cNvSpPr>
            <a:spLocks noGrp="1"/>
          </p:cNvSpPr>
          <p:nvPr>
            <p:ph type="pic" sz="quarter" idx="14"/>
          </p:nvPr>
        </p:nvSpPr>
        <p:spPr>
          <a:xfrm>
            <a:off x="9449049" y="3061267"/>
            <a:ext cx="1643384" cy="1643384"/>
          </a:xfrm>
          <a:prstGeom prst="rect">
            <a:avLst/>
          </a:prstGeom>
        </p:spPr>
        <p:txBody>
          <a:bodyPr/>
          <a:lstStyle/>
          <a:p>
            <a:r>
              <a:rPr lang="en-US"/>
              <a:t>Click icon to add picture</a:t>
            </a:r>
            <a:endParaRPr lang="en-US" dirty="0"/>
          </a:p>
        </p:txBody>
      </p:sp>
      <p:sp>
        <p:nvSpPr>
          <p:cNvPr id="9" name="Text Placeholder 6">
            <a:extLst>
              <a:ext uri="{FF2B5EF4-FFF2-40B4-BE49-F238E27FC236}">
                <a16:creationId xmlns:a16="http://schemas.microsoft.com/office/drawing/2014/main" xmlns="" id="{DD736A8B-DD51-4DE5-A500-3F2E06CA9E12}"/>
              </a:ext>
            </a:extLst>
          </p:cNvPr>
          <p:cNvSpPr>
            <a:spLocks noGrp="1"/>
          </p:cNvSpPr>
          <p:nvPr>
            <p:ph type="body" sz="quarter" idx="15"/>
          </p:nvPr>
        </p:nvSpPr>
        <p:spPr>
          <a:xfrm>
            <a:off x="604712" y="5272005"/>
            <a:ext cx="2517605" cy="1029458"/>
          </a:xfrm>
        </p:spPr>
        <p:txBody>
          <a:bodyPr lIns="0">
            <a:noAutofit/>
          </a:bodyPr>
          <a:lstStyle>
            <a:lvl1pPr marL="0" indent="0" algn="ctr">
              <a:buNone/>
              <a:defRPr sz="1400">
                <a:latin typeface="+mn-lt"/>
                <a:cs typeface="Arial" panose="020B0604020202020204" pitchFamily="34" charset="0"/>
              </a:defRPr>
            </a:lvl1pPr>
          </a:lstStyle>
          <a:p>
            <a:pPr lvl="0"/>
            <a:r>
              <a:rPr lang="en-US"/>
              <a:t>Click to edit Master text styles</a:t>
            </a:r>
          </a:p>
        </p:txBody>
      </p:sp>
      <p:sp>
        <p:nvSpPr>
          <p:cNvPr id="10" name="Text Placeholder 6">
            <a:extLst>
              <a:ext uri="{FF2B5EF4-FFF2-40B4-BE49-F238E27FC236}">
                <a16:creationId xmlns:a16="http://schemas.microsoft.com/office/drawing/2014/main" xmlns="" id="{088F0D2C-15BE-4CDF-B390-80500DDD7436}"/>
              </a:ext>
            </a:extLst>
          </p:cNvPr>
          <p:cNvSpPr>
            <a:spLocks noGrp="1"/>
          </p:cNvSpPr>
          <p:nvPr>
            <p:ph type="body" sz="quarter" idx="16" hasCustomPrompt="1"/>
          </p:nvPr>
        </p:nvSpPr>
        <p:spPr>
          <a:xfrm>
            <a:off x="604712" y="4791481"/>
            <a:ext cx="2517605" cy="382749"/>
          </a:xfrm>
        </p:spPr>
        <p:txBody>
          <a:bodyPr lIns="0" anchor="b">
            <a:noAutofit/>
          </a:bodyPr>
          <a:lstStyle>
            <a:lvl1pPr marL="0" indent="0" algn="ctr">
              <a:buNone/>
              <a:defRPr sz="1600" b="1">
                <a:latin typeface="+mj-lt"/>
                <a:cs typeface="Arial" panose="020B0604020202020204" pitchFamily="34" charset="0"/>
              </a:defRPr>
            </a:lvl1pPr>
          </a:lstStyle>
          <a:p>
            <a:pPr lvl="0"/>
            <a:r>
              <a:rPr lang="en-US" dirty="0"/>
              <a:t>ADD NAME HERE</a:t>
            </a:r>
          </a:p>
        </p:txBody>
      </p:sp>
      <p:sp>
        <p:nvSpPr>
          <p:cNvPr id="11" name="Text Placeholder 6">
            <a:extLst>
              <a:ext uri="{FF2B5EF4-FFF2-40B4-BE49-F238E27FC236}">
                <a16:creationId xmlns:a16="http://schemas.microsoft.com/office/drawing/2014/main" xmlns="" id="{BC14EC5C-D80F-42F2-A5F0-D4F07AADAECE}"/>
              </a:ext>
            </a:extLst>
          </p:cNvPr>
          <p:cNvSpPr>
            <a:spLocks noGrp="1"/>
          </p:cNvSpPr>
          <p:nvPr>
            <p:ph type="body" sz="quarter" idx="17"/>
          </p:nvPr>
        </p:nvSpPr>
        <p:spPr>
          <a:xfrm>
            <a:off x="3410943" y="5272005"/>
            <a:ext cx="2517605" cy="1029458"/>
          </a:xfrm>
        </p:spPr>
        <p:txBody>
          <a:bodyPr lIns="0">
            <a:noAutofit/>
          </a:bodyPr>
          <a:lstStyle>
            <a:lvl1pPr marL="0" indent="0" algn="ctr">
              <a:buNone/>
              <a:defRPr sz="1400">
                <a:latin typeface="+mn-lt"/>
                <a:cs typeface="Arial" panose="020B0604020202020204" pitchFamily="34" charset="0"/>
              </a:defRPr>
            </a:lvl1pPr>
          </a:lstStyle>
          <a:p>
            <a:pPr lvl="0"/>
            <a:r>
              <a:rPr lang="en-US"/>
              <a:t>Click to edit Master text styles</a:t>
            </a:r>
          </a:p>
        </p:txBody>
      </p:sp>
      <p:sp>
        <p:nvSpPr>
          <p:cNvPr id="12" name="Text Placeholder 6">
            <a:extLst>
              <a:ext uri="{FF2B5EF4-FFF2-40B4-BE49-F238E27FC236}">
                <a16:creationId xmlns:a16="http://schemas.microsoft.com/office/drawing/2014/main" xmlns="" id="{235DD3B7-76E7-45B9-B75B-30D7AFC8EE6C}"/>
              </a:ext>
            </a:extLst>
          </p:cNvPr>
          <p:cNvSpPr>
            <a:spLocks noGrp="1"/>
          </p:cNvSpPr>
          <p:nvPr>
            <p:ph type="body" sz="quarter" idx="18" hasCustomPrompt="1"/>
          </p:nvPr>
        </p:nvSpPr>
        <p:spPr>
          <a:xfrm>
            <a:off x="3410943" y="4791481"/>
            <a:ext cx="2517605" cy="382749"/>
          </a:xfrm>
        </p:spPr>
        <p:txBody>
          <a:bodyPr lIns="0" anchor="b">
            <a:noAutofit/>
          </a:bodyPr>
          <a:lstStyle>
            <a:lvl1pPr marL="0" indent="0" algn="ctr">
              <a:buNone/>
              <a:defRPr sz="1600" b="1">
                <a:latin typeface="+mj-lt"/>
                <a:cs typeface="Arial" panose="020B0604020202020204" pitchFamily="34" charset="0"/>
              </a:defRPr>
            </a:lvl1pPr>
          </a:lstStyle>
          <a:p>
            <a:pPr lvl="0"/>
            <a:r>
              <a:rPr lang="en-US" dirty="0"/>
              <a:t>ADD NAME HERE</a:t>
            </a:r>
          </a:p>
        </p:txBody>
      </p:sp>
      <p:sp>
        <p:nvSpPr>
          <p:cNvPr id="17" name="Text Placeholder 6">
            <a:extLst>
              <a:ext uri="{FF2B5EF4-FFF2-40B4-BE49-F238E27FC236}">
                <a16:creationId xmlns:a16="http://schemas.microsoft.com/office/drawing/2014/main" xmlns="" id="{5A499762-AEDB-43BC-89CC-CC0602BEAF73}"/>
              </a:ext>
            </a:extLst>
          </p:cNvPr>
          <p:cNvSpPr>
            <a:spLocks noGrp="1"/>
          </p:cNvSpPr>
          <p:nvPr>
            <p:ph type="body" sz="quarter" idx="23"/>
          </p:nvPr>
        </p:nvSpPr>
        <p:spPr>
          <a:xfrm>
            <a:off x="6217173" y="5282275"/>
            <a:ext cx="2517605" cy="1029458"/>
          </a:xfrm>
        </p:spPr>
        <p:txBody>
          <a:bodyPr lIns="0">
            <a:noAutofit/>
          </a:bodyPr>
          <a:lstStyle>
            <a:lvl1pPr marL="0" indent="0" algn="ctr">
              <a:buNone/>
              <a:defRPr sz="1400">
                <a:latin typeface="+mn-lt"/>
                <a:cs typeface="Arial" panose="020B0604020202020204" pitchFamily="34" charset="0"/>
              </a:defRPr>
            </a:lvl1pPr>
          </a:lstStyle>
          <a:p>
            <a:pPr lvl="0"/>
            <a:r>
              <a:rPr lang="en-US"/>
              <a:t>Click to edit Master text styles</a:t>
            </a:r>
          </a:p>
        </p:txBody>
      </p:sp>
      <p:sp>
        <p:nvSpPr>
          <p:cNvPr id="18" name="Text Placeholder 6">
            <a:extLst>
              <a:ext uri="{FF2B5EF4-FFF2-40B4-BE49-F238E27FC236}">
                <a16:creationId xmlns:a16="http://schemas.microsoft.com/office/drawing/2014/main" xmlns="" id="{880EDD7E-326D-47DC-B58D-88ECE1D00F94}"/>
              </a:ext>
            </a:extLst>
          </p:cNvPr>
          <p:cNvSpPr>
            <a:spLocks noGrp="1"/>
          </p:cNvSpPr>
          <p:nvPr>
            <p:ph type="body" sz="quarter" idx="24" hasCustomPrompt="1"/>
          </p:nvPr>
        </p:nvSpPr>
        <p:spPr>
          <a:xfrm>
            <a:off x="6217173" y="4801751"/>
            <a:ext cx="2517605" cy="382749"/>
          </a:xfrm>
        </p:spPr>
        <p:txBody>
          <a:bodyPr lIns="0" anchor="b">
            <a:noAutofit/>
          </a:bodyPr>
          <a:lstStyle>
            <a:lvl1pPr marL="0" indent="0" algn="ctr">
              <a:buNone/>
              <a:defRPr sz="1600" b="1">
                <a:latin typeface="+mj-lt"/>
                <a:cs typeface="Arial" panose="020B0604020202020204" pitchFamily="34" charset="0"/>
              </a:defRPr>
            </a:lvl1pPr>
          </a:lstStyle>
          <a:p>
            <a:pPr lvl="0"/>
            <a:r>
              <a:rPr lang="en-US" dirty="0"/>
              <a:t>ADD NAME HERE</a:t>
            </a:r>
          </a:p>
        </p:txBody>
      </p:sp>
      <p:sp>
        <p:nvSpPr>
          <p:cNvPr id="19" name="Text Placeholder 6">
            <a:extLst>
              <a:ext uri="{FF2B5EF4-FFF2-40B4-BE49-F238E27FC236}">
                <a16:creationId xmlns:a16="http://schemas.microsoft.com/office/drawing/2014/main" xmlns="" id="{DB92C933-F978-486C-A305-0BAC73E0F152}"/>
              </a:ext>
            </a:extLst>
          </p:cNvPr>
          <p:cNvSpPr>
            <a:spLocks noGrp="1"/>
          </p:cNvSpPr>
          <p:nvPr>
            <p:ph type="body" sz="quarter" idx="25"/>
          </p:nvPr>
        </p:nvSpPr>
        <p:spPr>
          <a:xfrm>
            <a:off x="9023404" y="5282275"/>
            <a:ext cx="2517605" cy="1029458"/>
          </a:xfrm>
        </p:spPr>
        <p:txBody>
          <a:bodyPr lIns="0">
            <a:noAutofit/>
          </a:bodyPr>
          <a:lstStyle>
            <a:lvl1pPr marL="0" indent="0" algn="ctr">
              <a:buNone/>
              <a:defRPr sz="1400">
                <a:latin typeface="+mn-lt"/>
                <a:cs typeface="Arial" panose="020B0604020202020204" pitchFamily="34" charset="0"/>
              </a:defRPr>
            </a:lvl1pPr>
          </a:lstStyle>
          <a:p>
            <a:pPr lvl="0"/>
            <a:r>
              <a:rPr lang="en-US"/>
              <a:t>Click to edit Master text styles</a:t>
            </a:r>
          </a:p>
        </p:txBody>
      </p:sp>
      <p:sp>
        <p:nvSpPr>
          <p:cNvPr id="20" name="Text Placeholder 6">
            <a:extLst>
              <a:ext uri="{FF2B5EF4-FFF2-40B4-BE49-F238E27FC236}">
                <a16:creationId xmlns:a16="http://schemas.microsoft.com/office/drawing/2014/main" xmlns="" id="{B18BFAE0-942E-42DB-BD07-596D50E07E37}"/>
              </a:ext>
            </a:extLst>
          </p:cNvPr>
          <p:cNvSpPr>
            <a:spLocks noGrp="1"/>
          </p:cNvSpPr>
          <p:nvPr>
            <p:ph type="body" sz="quarter" idx="26" hasCustomPrompt="1"/>
          </p:nvPr>
        </p:nvSpPr>
        <p:spPr>
          <a:xfrm>
            <a:off x="9023404" y="4801751"/>
            <a:ext cx="2517605" cy="382749"/>
          </a:xfrm>
        </p:spPr>
        <p:txBody>
          <a:bodyPr lIns="0" anchor="b">
            <a:noAutofit/>
          </a:bodyPr>
          <a:lstStyle>
            <a:lvl1pPr marL="0" indent="0" algn="ctr">
              <a:buNone/>
              <a:defRPr sz="1600" b="1">
                <a:latin typeface="+mj-lt"/>
                <a:cs typeface="Arial" panose="020B0604020202020204" pitchFamily="34" charset="0"/>
              </a:defRPr>
            </a:lvl1pPr>
          </a:lstStyle>
          <a:p>
            <a:pPr lvl="0"/>
            <a:r>
              <a:rPr lang="en-US" dirty="0"/>
              <a:t>ADD NAME HERE</a:t>
            </a:r>
          </a:p>
        </p:txBody>
      </p:sp>
      <p:sp>
        <p:nvSpPr>
          <p:cNvPr id="21" name="Shape 62" title="Decorative">
            <a:extLst>
              <a:ext uri="{FF2B5EF4-FFF2-40B4-BE49-F238E27FC236}">
                <a16:creationId xmlns:a16="http://schemas.microsoft.com/office/drawing/2014/main" xmlns="" id="{E1A23DB6-E067-4A30-8C4B-98B452428518}"/>
              </a:ext>
            </a:extLst>
          </p:cNvPr>
          <p:cNvSpPr/>
          <p:nvPr userDrawn="1"/>
        </p:nvSpPr>
        <p:spPr>
          <a:xfrm rot="16200000" flipV="1">
            <a:off x="6096000" y="759267"/>
            <a:ext cx="0" cy="2188805"/>
          </a:xfrm>
          <a:prstGeom prst="line">
            <a:avLst/>
          </a:prstGeom>
          <a:ln w="76200">
            <a:solidFill>
              <a:schemeClr val="accent1">
                <a:lumMod val="60000"/>
                <a:lumOff val="40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dirty="0">
              <a:solidFill>
                <a:schemeClr val="bg1"/>
              </a:solidFill>
            </a:endParaRPr>
          </a:p>
        </p:txBody>
      </p:sp>
    </p:spTree>
    <p:extLst>
      <p:ext uri="{BB962C8B-B14F-4D97-AF65-F5344CB8AC3E}">
        <p14:creationId xmlns:p14="http://schemas.microsoft.com/office/powerpoint/2010/main" val="68776455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4" name="Rectangle 3" title="Decorative"/>
          <p:cNvSpPr/>
          <p:nvPr userDrawn="1"/>
        </p:nvSpPr>
        <p:spPr>
          <a:xfrm>
            <a:off x="1" y="1964267"/>
            <a:ext cx="3052729" cy="24435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title="Decorative"/>
          <p:cNvSpPr/>
          <p:nvPr userDrawn="1"/>
        </p:nvSpPr>
        <p:spPr>
          <a:xfrm>
            <a:off x="6092849" y="1964267"/>
            <a:ext cx="3052729" cy="24435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title="Decorative"/>
          <p:cNvSpPr/>
          <p:nvPr userDrawn="1"/>
        </p:nvSpPr>
        <p:spPr>
          <a:xfrm>
            <a:off x="9139273" y="4414498"/>
            <a:ext cx="3052729" cy="2443502"/>
          </a:xfrm>
          <a:prstGeom prst="rect">
            <a:avLst/>
          </a:prstGeom>
          <a:solidFill>
            <a:schemeClr val="accent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A8FBBE79-9A2D-485C-A5FF-D6F6AFD2AFC3}"/>
              </a:ext>
            </a:extLst>
          </p:cNvPr>
          <p:cNvSpPr>
            <a:spLocks noGrp="1"/>
          </p:cNvSpPr>
          <p:nvPr userDrawn="1">
            <p:ph type="title"/>
          </p:nvPr>
        </p:nvSpPr>
        <p:spPr>
          <a:xfrm>
            <a:off x="2106888" y="616350"/>
            <a:ext cx="7978227" cy="1062602"/>
          </a:xfrm>
        </p:spPr>
        <p:txBody>
          <a:bodyPr lIns="0"/>
          <a:lstStyle>
            <a:lvl1pPr algn="ctr">
              <a:defRPr>
                <a:solidFill>
                  <a:schemeClr val="tx2"/>
                </a:solidFill>
              </a:defRPr>
            </a:lvl1pPr>
          </a:lstStyle>
          <a:p>
            <a:r>
              <a:rPr lang="en-US"/>
              <a:t>Click to edit Master title style</a:t>
            </a:r>
            <a:endParaRPr lang="en-US" dirty="0"/>
          </a:p>
        </p:txBody>
      </p:sp>
      <p:sp>
        <p:nvSpPr>
          <p:cNvPr id="30" name="Picture Placeholder 4" title="Decorative">
            <a:extLst>
              <a:ext uri="{FF2B5EF4-FFF2-40B4-BE49-F238E27FC236}">
                <a16:creationId xmlns:a16="http://schemas.microsoft.com/office/drawing/2014/main" xmlns="" id="{0D8C8A61-C19F-4EF6-A991-5B6EFC5F7AFB}"/>
              </a:ext>
            </a:extLst>
          </p:cNvPr>
          <p:cNvSpPr>
            <a:spLocks noGrp="1"/>
          </p:cNvSpPr>
          <p:nvPr>
            <p:ph type="pic" sz="quarter" idx="11"/>
          </p:nvPr>
        </p:nvSpPr>
        <p:spPr>
          <a:xfrm>
            <a:off x="0" y="4416552"/>
            <a:ext cx="3054096" cy="2441448"/>
          </a:xfrm>
          <a:prstGeom prst="rect">
            <a:avLst/>
          </a:prstGeom>
        </p:spPr>
        <p:txBody>
          <a:bodyPr>
            <a:normAutofit/>
          </a:bodyPr>
          <a:lstStyle>
            <a:lvl1pPr algn="ctr">
              <a:defRPr sz="1600"/>
            </a:lvl1pPr>
          </a:lstStyle>
          <a:p>
            <a:r>
              <a:rPr lang="en-US"/>
              <a:t>Click icon to add picture</a:t>
            </a:r>
            <a:endParaRPr lang="en-US" dirty="0"/>
          </a:p>
        </p:txBody>
      </p:sp>
      <p:sp>
        <p:nvSpPr>
          <p:cNvPr id="32" name="Picture Placeholder 4" title="Decorative">
            <a:extLst>
              <a:ext uri="{FF2B5EF4-FFF2-40B4-BE49-F238E27FC236}">
                <a16:creationId xmlns:a16="http://schemas.microsoft.com/office/drawing/2014/main" xmlns="" id="{12606688-9042-46BE-82EA-2A9034C21250}"/>
              </a:ext>
            </a:extLst>
          </p:cNvPr>
          <p:cNvSpPr>
            <a:spLocks noGrp="1"/>
          </p:cNvSpPr>
          <p:nvPr>
            <p:ph type="pic" sz="quarter" idx="13"/>
          </p:nvPr>
        </p:nvSpPr>
        <p:spPr>
          <a:xfrm>
            <a:off x="3046424" y="1964267"/>
            <a:ext cx="3054096" cy="2441448"/>
          </a:xfrm>
          <a:prstGeom prst="rect">
            <a:avLst/>
          </a:prstGeom>
        </p:spPr>
        <p:txBody>
          <a:bodyPr>
            <a:normAutofit/>
          </a:bodyPr>
          <a:lstStyle>
            <a:lvl1pPr algn="ctr">
              <a:defRPr sz="1600"/>
            </a:lvl1pPr>
          </a:lstStyle>
          <a:p>
            <a:r>
              <a:rPr lang="en-US"/>
              <a:t>Click icon to add picture</a:t>
            </a:r>
            <a:endParaRPr lang="en-US" dirty="0"/>
          </a:p>
        </p:txBody>
      </p:sp>
      <p:sp>
        <p:nvSpPr>
          <p:cNvPr id="33" name="Picture Placeholder 4" title="Decorative">
            <a:extLst>
              <a:ext uri="{FF2B5EF4-FFF2-40B4-BE49-F238E27FC236}">
                <a16:creationId xmlns:a16="http://schemas.microsoft.com/office/drawing/2014/main" xmlns="" id="{94A72397-DF36-48ED-9888-0827D143B9BE}"/>
              </a:ext>
            </a:extLst>
          </p:cNvPr>
          <p:cNvSpPr>
            <a:spLocks noGrp="1"/>
          </p:cNvSpPr>
          <p:nvPr>
            <p:ph type="pic" sz="quarter" idx="14"/>
          </p:nvPr>
        </p:nvSpPr>
        <p:spPr>
          <a:xfrm>
            <a:off x="9137904" y="1964267"/>
            <a:ext cx="3054096" cy="2441448"/>
          </a:xfrm>
          <a:prstGeom prst="rect">
            <a:avLst/>
          </a:prstGeom>
        </p:spPr>
        <p:txBody>
          <a:bodyPr>
            <a:normAutofit/>
          </a:bodyPr>
          <a:lstStyle>
            <a:lvl1pPr algn="ctr">
              <a:defRPr sz="1600"/>
            </a:lvl1pPr>
          </a:lstStyle>
          <a:p>
            <a:r>
              <a:rPr lang="en-US"/>
              <a:t>Click icon to add picture</a:t>
            </a:r>
            <a:endParaRPr lang="en-US" dirty="0"/>
          </a:p>
        </p:txBody>
      </p:sp>
      <p:sp>
        <p:nvSpPr>
          <p:cNvPr id="26" name="Rectangle 25" title="Decorative"/>
          <p:cNvSpPr/>
          <p:nvPr userDrawn="1"/>
        </p:nvSpPr>
        <p:spPr>
          <a:xfrm>
            <a:off x="3046425" y="4414498"/>
            <a:ext cx="3052729" cy="24435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6">
            <a:extLst>
              <a:ext uri="{FF2B5EF4-FFF2-40B4-BE49-F238E27FC236}">
                <a16:creationId xmlns:a16="http://schemas.microsoft.com/office/drawing/2014/main" xmlns="" id="{DD736A8B-DD51-4DE5-A500-3F2E06CA9E12}"/>
              </a:ext>
            </a:extLst>
          </p:cNvPr>
          <p:cNvSpPr>
            <a:spLocks noGrp="1"/>
          </p:cNvSpPr>
          <p:nvPr userDrawn="1">
            <p:ph type="body" sz="quarter" idx="15"/>
          </p:nvPr>
        </p:nvSpPr>
        <p:spPr>
          <a:xfrm>
            <a:off x="264411" y="3652861"/>
            <a:ext cx="2517605" cy="484146"/>
          </a:xfrm>
        </p:spPr>
        <p:txBody>
          <a:bodyPr lIns="0">
            <a:noAutofit/>
          </a:bodyPr>
          <a:lstStyle>
            <a:lvl1pPr marL="0" indent="0" algn="ctr">
              <a:buNone/>
              <a:defRPr sz="1400">
                <a:solidFill>
                  <a:schemeClr val="bg1"/>
                </a:solidFill>
                <a:latin typeface="+mn-lt"/>
                <a:cs typeface="Arial" panose="020B0604020202020204" pitchFamily="34" charset="0"/>
              </a:defRPr>
            </a:lvl1pPr>
          </a:lstStyle>
          <a:p>
            <a:pPr lvl="0"/>
            <a:r>
              <a:rPr lang="en-US"/>
              <a:t>Click to edit Master text styles</a:t>
            </a:r>
          </a:p>
        </p:txBody>
      </p:sp>
      <p:sp>
        <p:nvSpPr>
          <p:cNvPr id="10" name="Text Placeholder 6">
            <a:extLst>
              <a:ext uri="{FF2B5EF4-FFF2-40B4-BE49-F238E27FC236}">
                <a16:creationId xmlns:a16="http://schemas.microsoft.com/office/drawing/2014/main" xmlns="" id="{088F0D2C-15BE-4CDF-B390-80500DDD7436}"/>
              </a:ext>
            </a:extLst>
          </p:cNvPr>
          <p:cNvSpPr>
            <a:spLocks noGrp="1"/>
          </p:cNvSpPr>
          <p:nvPr userDrawn="1">
            <p:ph type="body" sz="quarter" idx="16" hasCustomPrompt="1"/>
          </p:nvPr>
        </p:nvSpPr>
        <p:spPr>
          <a:xfrm>
            <a:off x="264411" y="3248537"/>
            <a:ext cx="2517605" cy="382749"/>
          </a:xfrm>
        </p:spPr>
        <p:txBody>
          <a:bodyPr lIns="0" anchor="b">
            <a:noAutofit/>
          </a:bodyPr>
          <a:lstStyle>
            <a:lvl1pPr marL="0" indent="0" algn="ctr">
              <a:buNone/>
              <a:defRPr sz="1600" b="1">
                <a:solidFill>
                  <a:schemeClr val="bg1"/>
                </a:solidFill>
                <a:latin typeface="+mj-lt"/>
                <a:cs typeface="Arial" panose="020B0604020202020204" pitchFamily="34" charset="0"/>
              </a:defRPr>
            </a:lvl1pPr>
          </a:lstStyle>
          <a:p>
            <a:pPr lvl="0"/>
            <a:r>
              <a:rPr lang="en-US" dirty="0"/>
              <a:t>ADD NAME HERE</a:t>
            </a:r>
          </a:p>
        </p:txBody>
      </p:sp>
      <p:sp>
        <p:nvSpPr>
          <p:cNvPr id="11" name="Text Placeholder 6">
            <a:extLst>
              <a:ext uri="{FF2B5EF4-FFF2-40B4-BE49-F238E27FC236}">
                <a16:creationId xmlns:a16="http://schemas.microsoft.com/office/drawing/2014/main" xmlns="" id="{BC14EC5C-D80F-42F2-A5F0-D4F07AADAECE}"/>
              </a:ext>
            </a:extLst>
          </p:cNvPr>
          <p:cNvSpPr>
            <a:spLocks noGrp="1"/>
          </p:cNvSpPr>
          <p:nvPr userDrawn="1">
            <p:ph type="body" sz="quarter" idx="17"/>
          </p:nvPr>
        </p:nvSpPr>
        <p:spPr>
          <a:xfrm>
            <a:off x="6359043" y="3652861"/>
            <a:ext cx="2517605" cy="484146"/>
          </a:xfrm>
        </p:spPr>
        <p:txBody>
          <a:bodyPr lIns="0">
            <a:noAutofit/>
          </a:bodyPr>
          <a:lstStyle>
            <a:lvl1pPr marL="0" indent="0" algn="ctr">
              <a:buNone/>
              <a:defRPr sz="1400">
                <a:solidFill>
                  <a:schemeClr val="bg1"/>
                </a:solidFill>
                <a:latin typeface="+mn-lt"/>
                <a:cs typeface="Arial" panose="020B0604020202020204" pitchFamily="34" charset="0"/>
              </a:defRPr>
            </a:lvl1pPr>
          </a:lstStyle>
          <a:p>
            <a:pPr lvl="0"/>
            <a:r>
              <a:rPr lang="en-US"/>
              <a:t>Click to edit Master text styles</a:t>
            </a:r>
          </a:p>
        </p:txBody>
      </p:sp>
      <p:sp>
        <p:nvSpPr>
          <p:cNvPr id="12" name="Text Placeholder 6">
            <a:extLst>
              <a:ext uri="{FF2B5EF4-FFF2-40B4-BE49-F238E27FC236}">
                <a16:creationId xmlns:a16="http://schemas.microsoft.com/office/drawing/2014/main" xmlns="" id="{235DD3B7-76E7-45B9-B75B-30D7AFC8EE6C}"/>
              </a:ext>
            </a:extLst>
          </p:cNvPr>
          <p:cNvSpPr>
            <a:spLocks noGrp="1"/>
          </p:cNvSpPr>
          <p:nvPr userDrawn="1">
            <p:ph type="body" sz="quarter" idx="18" hasCustomPrompt="1"/>
          </p:nvPr>
        </p:nvSpPr>
        <p:spPr>
          <a:xfrm>
            <a:off x="6359043" y="3248537"/>
            <a:ext cx="2517605" cy="382749"/>
          </a:xfrm>
        </p:spPr>
        <p:txBody>
          <a:bodyPr lIns="0" anchor="b">
            <a:noAutofit/>
          </a:bodyPr>
          <a:lstStyle>
            <a:lvl1pPr marL="0" indent="0" algn="ctr">
              <a:buNone/>
              <a:defRPr sz="1600" b="1">
                <a:solidFill>
                  <a:schemeClr val="bg1"/>
                </a:solidFill>
                <a:latin typeface="+mj-lt"/>
                <a:cs typeface="Arial" panose="020B0604020202020204" pitchFamily="34" charset="0"/>
              </a:defRPr>
            </a:lvl1pPr>
          </a:lstStyle>
          <a:p>
            <a:pPr lvl="0"/>
            <a:r>
              <a:rPr lang="en-US" dirty="0"/>
              <a:t>ADD NAME HERE</a:t>
            </a:r>
          </a:p>
        </p:txBody>
      </p:sp>
      <p:sp>
        <p:nvSpPr>
          <p:cNvPr id="13" name="Text Placeholder 6">
            <a:extLst>
              <a:ext uri="{FF2B5EF4-FFF2-40B4-BE49-F238E27FC236}">
                <a16:creationId xmlns:a16="http://schemas.microsoft.com/office/drawing/2014/main" xmlns="" id="{3B9FAC90-EA8D-4C0E-A0D1-0D252B50A12F}"/>
              </a:ext>
            </a:extLst>
          </p:cNvPr>
          <p:cNvSpPr>
            <a:spLocks noGrp="1"/>
          </p:cNvSpPr>
          <p:nvPr userDrawn="1">
            <p:ph type="body" sz="quarter" idx="19"/>
          </p:nvPr>
        </p:nvSpPr>
        <p:spPr>
          <a:xfrm>
            <a:off x="3288926" y="5167572"/>
            <a:ext cx="2517605" cy="484146"/>
          </a:xfrm>
        </p:spPr>
        <p:txBody>
          <a:bodyPr lIns="0">
            <a:noAutofit/>
          </a:bodyPr>
          <a:lstStyle>
            <a:lvl1pPr marL="0" indent="0" algn="ctr">
              <a:buNone/>
              <a:defRPr sz="1400">
                <a:solidFill>
                  <a:schemeClr val="bg1"/>
                </a:solidFill>
                <a:latin typeface="+mn-lt"/>
                <a:cs typeface="Arial" panose="020B0604020202020204" pitchFamily="34" charset="0"/>
              </a:defRPr>
            </a:lvl1pPr>
          </a:lstStyle>
          <a:p>
            <a:pPr lvl="0"/>
            <a:r>
              <a:rPr lang="en-US"/>
              <a:t>Click to edit Master text styles</a:t>
            </a:r>
          </a:p>
        </p:txBody>
      </p:sp>
      <p:sp>
        <p:nvSpPr>
          <p:cNvPr id="14" name="Text Placeholder 6">
            <a:extLst>
              <a:ext uri="{FF2B5EF4-FFF2-40B4-BE49-F238E27FC236}">
                <a16:creationId xmlns:a16="http://schemas.microsoft.com/office/drawing/2014/main" xmlns="" id="{5556F808-0B84-4923-9C86-83F13CFABBB6}"/>
              </a:ext>
            </a:extLst>
          </p:cNvPr>
          <p:cNvSpPr>
            <a:spLocks noGrp="1"/>
          </p:cNvSpPr>
          <p:nvPr userDrawn="1">
            <p:ph type="body" sz="quarter" idx="20" hasCustomPrompt="1"/>
          </p:nvPr>
        </p:nvSpPr>
        <p:spPr>
          <a:xfrm>
            <a:off x="3288926" y="4763248"/>
            <a:ext cx="2517605" cy="382749"/>
          </a:xfrm>
        </p:spPr>
        <p:txBody>
          <a:bodyPr lIns="0" anchor="b">
            <a:noAutofit/>
          </a:bodyPr>
          <a:lstStyle>
            <a:lvl1pPr marL="0" indent="0" algn="ctr">
              <a:buNone/>
              <a:defRPr sz="1600" b="1">
                <a:solidFill>
                  <a:schemeClr val="bg1"/>
                </a:solidFill>
                <a:latin typeface="+mj-lt"/>
                <a:cs typeface="Arial" panose="020B0604020202020204" pitchFamily="34" charset="0"/>
              </a:defRPr>
            </a:lvl1pPr>
          </a:lstStyle>
          <a:p>
            <a:pPr lvl="0"/>
            <a:r>
              <a:rPr lang="en-US" dirty="0"/>
              <a:t>ADD NAME HERE</a:t>
            </a:r>
          </a:p>
        </p:txBody>
      </p:sp>
      <p:sp>
        <p:nvSpPr>
          <p:cNvPr id="15" name="Text Placeholder 6">
            <a:extLst>
              <a:ext uri="{FF2B5EF4-FFF2-40B4-BE49-F238E27FC236}">
                <a16:creationId xmlns:a16="http://schemas.microsoft.com/office/drawing/2014/main" xmlns="" id="{6D49870F-68D7-4CDC-8F2A-696151FA2B90}"/>
              </a:ext>
            </a:extLst>
          </p:cNvPr>
          <p:cNvSpPr>
            <a:spLocks noGrp="1"/>
          </p:cNvSpPr>
          <p:nvPr userDrawn="1">
            <p:ph type="body" sz="quarter" idx="21"/>
          </p:nvPr>
        </p:nvSpPr>
        <p:spPr>
          <a:xfrm>
            <a:off x="9412282" y="5167572"/>
            <a:ext cx="2517605" cy="484146"/>
          </a:xfrm>
        </p:spPr>
        <p:txBody>
          <a:bodyPr lIns="0">
            <a:noAutofit/>
          </a:bodyPr>
          <a:lstStyle>
            <a:lvl1pPr marL="0" indent="0" algn="ctr">
              <a:buNone/>
              <a:defRPr sz="1400">
                <a:solidFill>
                  <a:schemeClr val="bg1"/>
                </a:solidFill>
                <a:latin typeface="+mn-lt"/>
                <a:cs typeface="Arial" panose="020B0604020202020204" pitchFamily="34" charset="0"/>
              </a:defRPr>
            </a:lvl1pPr>
          </a:lstStyle>
          <a:p>
            <a:pPr lvl="0"/>
            <a:r>
              <a:rPr lang="en-US"/>
              <a:t>Click to edit Master text styles</a:t>
            </a:r>
          </a:p>
        </p:txBody>
      </p:sp>
      <p:sp>
        <p:nvSpPr>
          <p:cNvPr id="16" name="Text Placeholder 6">
            <a:extLst>
              <a:ext uri="{FF2B5EF4-FFF2-40B4-BE49-F238E27FC236}">
                <a16:creationId xmlns:a16="http://schemas.microsoft.com/office/drawing/2014/main" xmlns="" id="{530C251D-6B9A-485B-A02D-AAF34ECA7B5D}"/>
              </a:ext>
            </a:extLst>
          </p:cNvPr>
          <p:cNvSpPr>
            <a:spLocks noGrp="1"/>
          </p:cNvSpPr>
          <p:nvPr userDrawn="1">
            <p:ph type="body" sz="quarter" idx="22" hasCustomPrompt="1"/>
          </p:nvPr>
        </p:nvSpPr>
        <p:spPr>
          <a:xfrm>
            <a:off x="9412282" y="4763248"/>
            <a:ext cx="2517605" cy="382749"/>
          </a:xfrm>
        </p:spPr>
        <p:txBody>
          <a:bodyPr lIns="0" anchor="b">
            <a:noAutofit/>
          </a:bodyPr>
          <a:lstStyle>
            <a:lvl1pPr marL="0" indent="0" algn="ctr">
              <a:buNone/>
              <a:defRPr sz="1600" b="1">
                <a:solidFill>
                  <a:schemeClr val="bg1"/>
                </a:solidFill>
                <a:latin typeface="+mj-lt"/>
                <a:cs typeface="Arial" panose="020B0604020202020204" pitchFamily="34" charset="0"/>
              </a:defRPr>
            </a:lvl1pPr>
          </a:lstStyle>
          <a:p>
            <a:pPr lvl="0"/>
            <a:r>
              <a:rPr lang="en-US" dirty="0"/>
              <a:t>ADD NAME HERE</a:t>
            </a:r>
          </a:p>
        </p:txBody>
      </p:sp>
      <p:sp>
        <p:nvSpPr>
          <p:cNvPr id="31" name="Picture Placeholder 4" title="Decorative">
            <a:extLst>
              <a:ext uri="{FF2B5EF4-FFF2-40B4-BE49-F238E27FC236}">
                <a16:creationId xmlns:a16="http://schemas.microsoft.com/office/drawing/2014/main" xmlns="" id="{FB28CC40-CBF3-4E1C-841D-45C7739F95EE}"/>
              </a:ext>
            </a:extLst>
          </p:cNvPr>
          <p:cNvSpPr>
            <a:spLocks noGrp="1"/>
          </p:cNvSpPr>
          <p:nvPr>
            <p:ph type="pic" sz="quarter" idx="12"/>
          </p:nvPr>
        </p:nvSpPr>
        <p:spPr>
          <a:xfrm>
            <a:off x="6092848" y="4416552"/>
            <a:ext cx="3054096" cy="2441448"/>
          </a:xfrm>
          <a:prstGeom prst="rect">
            <a:avLst/>
          </a:prstGeom>
        </p:spPr>
        <p:txBody>
          <a:bodyPr>
            <a:normAutofit/>
          </a:bodyPr>
          <a:lstStyle>
            <a:lvl1pPr algn="ctr">
              <a:defRPr sz="1600"/>
            </a:lvl1pPr>
          </a:lstStyle>
          <a:p>
            <a:r>
              <a:rPr lang="en-US"/>
              <a:t>Click icon to add picture</a:t>
            </a:r>
            <a:endParaRPr lang="en-US" dirty="0"/>
          </a:p>
        </p:txBody>
      </p:sp>
    </p:spTree>
    <p:extLst>
      <p:ext uri="{BB962C8B-B14F-4D97-AF65-F5344CB8AC3E}">
        <p14:creationId xmlns:p14="http://schemas.microsoft.com/office/powerpoint/2010/main" val="333117509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3_Blank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xmlns="" id="{8F6D2B1F-21AB-FC4C-ADF6-BC4463A62DC7}"/>
              </a:ext>
            </a:extLst>
          </p:cNvPr>
          <p:cNvSpPr>
            <a:spLocks noGrp="1"/>
          </p:cNvSpPr>
          <p:nvPr>
            <p:ph type="title" hasCustomPrompt="1"/>
          </p:nvPr>
        </p:nvSpPr>
        <p:spPr>
          <a:xfrm>
            <a:off x="838201" y="839974"/>
            <a:ext cx="4767263" cy="1342045"/>
          </a:xfrm>
        </p:spPr>
        <p:txBody>
          <a:bodyPr lIns="0" anchor="b">
            <a:normAutofit/>
          </a:bodyPr>
          <a:lstStyle>
            <a:lvl1pPr>
              <a:defRPr sz="4000">
                <a:solidFill>
                  <a:schemeClr val="accent1"/>
                </a:solidFill>
              </a:defRPr>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xmlns="" id="{F1372009-C299-3A49-80B3-22EAC70160E8}"/>
              </a:ext>
            </a:extLst>
          </p:cNvPr>
          <p:cNvSpPr>
            <a:spLocks noGrp="1"/>
          </p:cNvSpPr>
          <p:nvPr>
            <p:ph type="body" sz="quarter" idx="11"/>
          </p:nvPr>
        </p:nvSpPr>
        <p:spPr>
          <a:xfrm>
            <a:off x="838201" y="2635244"/>
            <a:ext cx="4767263" cy="3483263"/>
          </a:xfrm>
        </p:spPr>
        <p:txBody>
          <a:bodyPr lIns="0">
            <a:normAutofit/>
          </a:bodyPr>
          <a:lstStyle>
            <a:lvl1pPr marL="0" indent="0">
              <a:lnSpc>
                <a:spcPct val="100000"/>
              </a:lnSpc>
              <a:buNone/>
              <a:defRPr sz="1400" spc="0">
                <a:solidFill>
                  <a:schemeClr val="tx2"/>
                </a:solidFill>
                <a:latin typeface="+mn-lt"/>
              </a:defRPr>
            </a:lvl1pPr>
            <a:lvl2pPr marL="457200" indent="0">
              <a:lnSpc>
                <a:spcPct val="100000"/>
              </a:lnSpc>
              <a:buNone/>
              <a:defRPr sz="1100" spc="0">
                <a:solidFill>
                  <a:schemeClr val="tx2"/>
                </a:solidFill>
              </a:defRPr>
            </a:lvl2pPr>
            <a:lvl3pPr marL="914400" indent="0">
              <a:lnSpc>
                <a:spcPct val="100000"/>
              </a:lnSpc>
              <a:buNone/>
              <a:defRPr sz="1050" spc="0">
                <a:solidFill>
                  <a:schemeClr val="tx2"/>
                </a:solidFill>
              </a:defRPr>
            </a:lvl3pPr>
            <a:lvl4pPr marL="1371600" indent="0">
              <a:lnSpc>
                <a:spcPct val="100000"/>
              </a:lnSpc>
              <a:buNone/>
              <a:defRPr sz="1000" spc="0">
                <a:solidFill>
                  <a:schemeClr val="tx2"/>
                </a:solidFill>
              </a:defRPr>
            </a:lvl4pPr>
            <a:lvl5pPr marL="1828800" indent="0">
              <a:lnSpc>
                <a:spcPct val="100000"/>
              </a:lnSpc>
              <a:buNone/>
              <a:defRPr sz="1000" spc="0">
                <a:solidFill>
                  <a:schemeClr val="tx2"/>
                </a:solidFill>
              </a:defRPr>
            </a:lvl5pPr>
          </a:lstStyle>
          <a:p>
            <a:pPr lvl="0"/>
            <a:r>
              <a:rPr lang="en-US" noProof="0"/>
              <a:t>Click to edit Master text styles</a:t>
            </a:r>
          </a:p>
        </p:txBody>
      </p:sp>
      <p:sp>
        <p:nvSpPr>
          <p:cNvPr id="14" name="Text Placeholder 11">
            <a:extLst>
              <a:ext uri="{FF2B5EF4-FFF2-40B4-BE49-F238E27FC236}">
                <a16:creationId xmlns:a16="http://schemas.microsoft.com/office/drawing/2014/main" xmlns="" id="{BC005EA5-AC3E-B248-B6E7-9CA2F3092AAD}"/>
              </a:ext>
            </a:extLst>
          </p:cNvPr>
          <p:cNvSpPr>
            <a:spLocks noGrp="1"/>
          </p:cNvSpPr>
          <p:nvPr>
            <p:ph type="body" sz="quarter" idx="12" hasCustomPrompt="1"/>
          </p:nvPr>
        </p:nvSpPr>
        <p:spPr>
          <a:xfrm>
            <a:off x="838201" y="2247681"/>
            <a:ext cx="4767263" cy="321901"/>
          </a:xfrm>
        </p:spPr>
        <p:txBody>
          <a:bodyPr lIns="0" anchor="t">
            <a:normAutofit/>
          </a:bodyPr>
          <a:lstStyle>
            <a:lvl1pPr marL="0" indent="0">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3" name="Chart Placeholder 2" title="Decorative">
            <a:extLst>
              <a:ext uri="{FF2B5EF4-FFF2-40B4-BE49-F238E27FC236}">
                <a16:creationId xmlns:a16="http://schemas.microsoft.com/office/drawing/2014/main" xmlns="" id="{D352E4A8-F531-4E6C-BD45-CE540EDB1D48}"/>
              </a:ext>
            </a:extLst>
          </p:cNvPr>
          <p:cNvSpPr>
            <a:spLocks noGrp="1"/>
          </p:cNvSpPr>
          <p:nvPr>
            <p:ph type="chart" sz="quarter" idx="13"/>
          </p:nvPr>
        </p:nvSpPr>
        <p:spPr>
          <a:xfrm>
            <a:off x="5937570" y="2247902"/>
            <a:ext cx="5620473" cy="3870325"/>
          </a:xfrm>
        </p:spPr>
        <p:txBody>
          <a:bodyPr/>
          <a:lstStyle/>
          <a:p>
            <a:r>
              <a:rPr lang="en-US" noProof="0"/>
              <a:t>Click icon to add chart</a:t>
            </a:r>
            <a:endParaRPr lang="en-US" noProof="0" dirty="0"/>
          </a:p>
        </p:txBody>
      </p:sp>
      <p:sp>
        <p:nvSpPr>
          <p:cNvPr id="2" name="Rectangle 1">
            <a:extLst>
              <a:ext uri="{FF2B5EF4-FFF2-40B4-BE49-F238E27FC236}">
                <a16:creationId xmlns:a16="http://schemas.microsoft.com/office/drawing/2014/main" xmlns="" id="{2B5F4DF3-3822-4AC9-9C82-C8D284E443EB}"/>
              </a:ext>
            </a:extLst>
          </p:cNvPr>
          <p:cNvSpPr/>
          <p:nvPr userDrawn="1"/>
        </p:nvSpPr>
        <p:spPr>
          <a:xfrm>
            <a:off x="5937570" y="2082800"/>
            <a:ext cx="5620473" cy="10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9009635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4_Blank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xmlns="" id="{8F6D2B1F-21AB-FC4C-ADF6-BC4463A62DC7}"/>
              </a:ext>
            </a:extLst>
          </p:cNvPr>
          <p:cNvSpPr>
            <a:spLocks noGrp="1"/>
          </p:cNvSpPr>
          <p:nvPr>
            <p:ph type="title" hasCustomPrompt="1"/>
          </p:nvPr>
        </p:nvSpPr>
        <p:spPr>
          <a:xfrm>
            <a:off x="838201" y="839974"/>
            <a:ext cx="4767263" cy="1342045"/>
          </a:xfrm>
        </p:spPr>
        <p:txBody>
          <a:bodyPr lIns="0" anchor="b">
            <a:normAutofit/>
          </a:bodyPr>
          <a:lstStyle>
            <a:lvl1pPr>
              <a:defRPr sz="4000">
                <a:solidFill>
                  <a:schemeClr val="tx2"/>
                </a:solidFill>
              </a:defRPr>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xmlns="" id="{F1372009-C299-3A49-80B3-22EAC70160E8}"/>
              </a:ext>
            </a:extLst>
          </p:cNvPr>
          <p:cNvSpPr>
            <a:spLocks noGrp="1"/>
          </p:cNvSpPr>
          <p:nvPr>
            <p:ph type="body" sz="quarter" idx="11"/>
          </p:nvPr>
        </p:nvSpPr>
        <p:spPr>
          <a:xfrm>
            <a:off x="838201" y="2635244"/>
            <a:ext cx="4767263" cy="3483263"/>
          </a:xfrm>
        </p:spPr>
        <p:txBody>
          <a:bodyPr lIns="0">
            <a:normAutofit/>
          </a:bodyPr>
          <a:lstStyle>
            <a:lvl1pPr marL="0" indent="0">
              <a:lnSpc>
                <a:spcPct val="100000"/>
              </a:lnSpc>
              <a:buNone/>
              <a:defRPr sz="1400" spc="0">
                <a:solidFill>
                  <a:schemeClr val="tx2"/>
                </a:solidFill>
                <a:latin typeface="+mn-lt"/>
              </a:defRPr>
            </a:lvl1pPr>
            <a:lvl2pPr marL="457200" indent="0">
              <a:lnSpc>
                <a:spcPct val="100000"/>
              </a:lnSpc>
              <a:buNone/>
              <a:defRPr sz="1100" spc="0">
                <a:solidFill>
                  <a:schemeClr val="tx2"/>
                </a:solidFill>
              </a:defRPr>
            </a:lvl2pPr>
            <a:lvl3pPr marL="914400" indent="0">
              <a:lnSpc>
                <a:spcPct val="100000"/>
              </a:lnSpc>
              <a:buNone/>
              <a:defRPr sz="1050" spc="0">
                <a:solidFill>
                  <a:schemeClr val="tx2"/>
                </a:solidFill>
              </a:defRPr>
            </a:lvl3pPr>
            <a:lvl4pPr marL="1371600" indent="0">
              <a:lnSpc>
                <a:spcPct val="100000"/>
              </a:lnSpc>
              <a:buNone/>
              <a:defRPr sz="1000" spc="0">
                <a:solidFill>
                  <a:schemeClr val="tx2"/>
                </a:solidFill>
              </a:defRPr>
            </a:lvl4pPr>
            <a:lvl5pPr marL="1828800" indent="0">
              <a:lnSpc>
                <a:spcPct val="100000"/>
              </a:lnSpc>
              <a:buNone/>
              <a:defRPr sz="1000" spc="0">
                <a:solidFill>
                  <a:schemeClr val="tx2"/>
                </a:solidFill>
              </a:defRPr>
            </a:lvl5pPr>
          </a:lstStyle>
          <a:p>
            <a:pPr lvl="0"/>
            <a:r>
              <a:rPr lang="en-US" noProof="0"/>
              <a:t>Click to edit Master text styles</a:t>
            </a:r>
          </a:p>
        </p:txBody>
      </p:sp>
      <p:sp>
        <p:nvSpPr>
          <p:cNvPr id="14" name="Text Placeholder 11">
            <a:extLst>
              <a:ext uri="{FF2B5EF4-FFF2-40B4-BE49-F238E27FC236}">
                <a16:creationId xmlns:a16="http://schemas.microsoft.com/office/drawing/2014/main" xmlns="" id="{BC005EA5-AC3E-B248-B6E7-9CA2F3092AAD}"/>
              </a:ext>
            </a:extLst>
          </p:cNvPr>
          <p:cNvSpPr>
            <a:spLocks noGrp="1"/>
          </p:cNvSpPr>
          <p:nvPr>
            <p:ph type="body" sz="quarter" idx="12" hasCustomPrompt="1"/>
          </p:nvPr>
        </p:nvSpPr>
        <p:spPr>
          <a:xfrm>
            <a:off x="838201" y="2247681"/>
            <a:ext cx="4767263" cy="321901"/>
          </a:xfrm>
        </p:spPr>
        <p:txBody>
          <a:bodyPr lIns="0" anchor="t">
            <a:normAutofit/>
          </a:bodyPr>
          <a:lstStyle>
            <a:lvl1pPr marL="0" indent="0">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3" name="Chart Placeholder 2" title="Decorative">
            <a:extLst>
              <a:ext uri="{FF2B5EF4-FFF2-40B4-BE49-F238E27FC236}">
                <a16:creationId xmlns:a16="http://schemas.microsoft.com/office/drawing/2014/main" xmlns="" id="{D352E4A8-F531-4E6C-BD45-CE540EDB1D48}"/>
              </a:ext>
            </a:extLst>
          </p:cNvPr>
          <p:cNvSpPr>
            <a:spLocks noGrp="1"/>
          </p:cNvSpPr>
          <p:nvPr>
            <p:ph type="chart" sz="quarter" idx="13"/>
          </p:nvPr>
        </p:nvSpPr>
        <p:spPr>
          <a:xfrm>
            <a:off x="5937570" y="839974"/>
            <a:ext cx="5620473" cy="5278253"/>
          </a:xfrm>
        </p:spPr>
        <p:txBody>
          <a:bodyPr/>
          <a:lstStyle/>
          <a:p>
            <a:r>
              <a:rPr lang="en-US" noProof="0"/>
              <a:t>Click icon to add chart</a:t>
            </a:r>
            <a:endParaRPr lang="en-US" noProof="0" dirty="0"/>
          </a:p>
        </p:txBody>
      </p:sp>
      <p:sp>
        <p:nvSpPr>
          <p:cNvPr id="7" name="Shape 62" title="Decorative">
            <a:extLst>
              <a:ext uri="{FF2B5EF4-FFF2-40B4-BE49-F238E27FC236}">
                <a16:creationId xmlns:a16="http://schemas.microsoft.com/office/drawing/2014/main" xmlns="" id="{5C48ADE8-5D65-4FF2-93E1-D504137454D1}"/>
              </a:ext>
            </a:extLst>
          </p:cNvPr>
          <p:cNvSpPr/>
          <p:nvPr userDrawn="1"/>
        </p:nvSpPr>
        <p:spPr>
          <a:xfrm flipV="1">
            <a:off x="5770807" y="839972"/>
            <a:ext cx="0" cy="5370328"/>
          </a:xfrm>
          <a:prstGeom prst="line">
            <a:avLst/>
          </a:prstGeom>
          <a:ln w="76200">
            <a:solidFill>
              <a:schemeClr val="accent1">
                <a:alpha val="97000"/>
              </a:scheme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Tree>
    <p:extLst>
      <p:ext uri="{BB962C8B-B14F-4D97-AF65-F5344CB8AC3E}">
        <p14:creationId xmlns:p14="http://schemas.microsoft.com/office/powerpoint/2010/main" val="131012737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5_Blank ">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5EE74C1-9E1A-46A4-9261-8F389FEAB7F4}"/>
              </a:ext>
            </a:extLst>
          </p:cNvPr>
          <p:cNvSpPr/>
          <p:nvPr userDrawn="1"/>
        </p:nvSpPr>
        <p:spPr>
          <a:xfrm>
            <a:off x="5727701" y="0"/>
            <a:ext cx="64643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Title 1">
            <a:extLst>
              <a:ext uri="{FF2B5EF4-FFF2-40B4-BE49-F238E27FC236}">
                <a16:creationId xmlns:a16="http://schemas.microsoft.com/office/drawing/2014/main" xmlns="" id="{8F6D2B1F-21AB-FC4C-ADF6-BC4463A62DC7}"/>
              </a:ext>
            </a:extLst>
          </p:cNvPr>
          <p:cNvSpPr>
            <a:spLocks noGrp="1"/>
          </p:cNvSpPr>
          <p:nvPr>
            <p:ph type="title" hasCustomPrompt="1"/>
          </p:nvPr>
        </p:nvSpPr>
        <p:spPr>
          <a:xfrm>
            <a:off x="838201" y="839974"/>
            <a:ext cx="4767263" cy="1342045"/>
          </a:xfrm>
        </p:spPr>
        <p:txBody>
          <a:bodyPr lIns="0" anchor="b">
            <a:normAutofit/>
          </a:bodyPr>
          <a:lstStyle>
            <a:lvl1pPr>
              <a:defRPr sz="4000">
                <a:solidFill>
                  <a:schemeClr val="tx2"/>
                </a:solidFill>
              </a:defRPr>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xmlns="" id="{F1372009-C299-3A49-80B3-22EAC70160E8}"/>
              </a:ext>
            </a:extLst>
          </p:cNvPr>
          <p:cNvSpPr>
            <a:spLocks noGrp="1"/>
          </p:cNvSpPr>
          <p:nvPr>
            <p:ph type="body" sz="quarter" idx="11"/>
          </p:nvPr>
        </p:nvSpPr>
        <p:spPr>
          <a:xfrm>
            <a:off x="838201" y="2635244"/>
            <a:ext cx="4767263" cy="3483263"/>
          </a:xfrm>
        </p:spPr>
        <p:txBody>
          <a:bodyPr lIns="0">
            <a:normAutofit/>
          </a:bodyPr>
          <a:lstStyle>
            <a:lvl1pPr marL="0" indent="0">
              <a:lnSpc>
                <a:spcPct val="100000"/>
              </a:lnSpc>
              <a:buNone/>
              <a:defRPr sz="1400" spc="0">
                <a:solidFill>
                  <a:schemeClr val="tx2"/>
                </a:solidFill>
                <a:latin typeface="+mn-lt"/>
              </a:defRPr>
            </a:lvl1pPr>
            <a:lvl2pPr marL="457200" indent="0">
              <a:lnSpc>
                <a:spcPct val="100000"/>
              </a:lnSpc>
              <a:buNone/>
              <a:defRPr sz="1100" spc="0">
                <a:solidFill>
                  <a:schemeClr val="tx2"/>
                </a:solidFill>
              </a:defRPr>
            </a:lvl2pPr>
            <a:lvl3pPr marL="914400" indent="0">
              <a:lnSpc>
                <a:spcPct val="100000"/>
              </a:lnSpc>
              <a:buNone/>
              <a:defRPr sz="1050" spc="0">
                <a:solidFill>
                  <a:schemeClr val="tx2"/>
                </a:solidFill>
              </a:defRPr>
            </a:lvl3pPr>
            <a:lvl4pPr marL="1371600" indent="0">
              <a:lnSpc>
                <a:spcPct val="100000"/>
              </a:lnSpc>
              <a:buNone/>
              <a:defRPr sz="1000" spc="0">
                <a:solidFill>
                  <a:schemeClr val="tx2"/>
                </a:solidFill>
              </a:defRPr>
            </a:lvl4pPr>
            <a:lvl5pPr marL="1828800" indent="0">
              <a:lnSpc>
                <a:spcPct val="100000"/>
              </a:lnSpc>
              <a:buNone/>
              <a:defRPr sz="1000" spc="0">
                <a:solidFill>
                  <a:schemeClr val="tx2"/>
                </a:solidFill>
              </a:defRPr>
            </a:lvl5pPr>
          </a:lstStyle>
          <a:p>
            <a:pPr lvl="0"/>
            <a:r>
              <a:rPr lang="en-US" noProof="0"/>
              <a:t>Click to edit Master text styles</a:t>
            </a:r>
          </a:p>
        </p:txBody>
      </p:sp>
      <p:sp>
        <p:nvSpPr>
          <p:cNvPr id="14" name="Text Placeholder 11">
            <a:extLst>
              <a:ext uri="{FF2B5EF4-FFF2-40B4-BE49-F238E27FC236}">
                <a16:creationId xmlns:a16="http://schemas.microsoft.com/office/drawing/2014/main" xmlns="" id="{BC005EA5-AC3E-B248-B6E7-9CA2F3092AAD}"/>
              </a:ext>
            </a:extLst>
          </p:cNvPr>
          <p:cNvSpPr>
            <a:spLocks noGrp="1"/>
          </p:cNvSpPr>
          <p:nvPr>
            <p:ph type="body" sz="quarter" idx="12" hasCustomPrompt="1"/>
          </p:nvPr>
        </p:nvSpPr>
        <p:spPr>
          <a:xfrm>
            <a:off x="838201" y="2247681"/>
            <a:ext cx="4767263" cy="321901"/>
          </a:xfrm>
        </p:spPr>
        <p:txBody>
          <a:bodyPr lIns="0" anchor="t">
            <a:normAutofit/>
          </a:bodyPr>
          <a:lstStyle>
            <a:lvl1pPr marL="0" indent="0">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3" name="Chart Placeholder 2" title="Decorative">
            <a:extLst>
              <a:ext uri="{FF2B5EF4-FFF2-40B4-BE49-F238E27FC236}">
                <a16:creationId xmlns:a16="http://schemas.microsoft.com/office/drawing/2014/main" xmlns="" id="{D352E4A8-F531-4E6C-BD45-CE540EDB1D48}"/>
              </a:ext>
            </a:extLst>
          </p:cNvPr>
          <p:cNvSpPr>
            <a:spLocks noGrp="1"/>
          </p:cNvSpPr>
          <p:nvPr>
            <p:ph type="chart" sz="quarter" idx="13"/>
          </p:nvPr>
        </p:nvSpPr>
        <p:spPr>
          <a:xfrm>
            <a:off x="5937570" y="839974"/>
            <a:ext cx="5620473" cy="5278253"/>
          </a:xfrm>
        </p:spPr>
        <p:txBody>
          <a:bodyPr/>
          <a:lstStyle>
            <a:lvl1pPr>
              <a:defRPr>
                <a:solidFill>
                  <a:schemeClr val="bg1"/>
                </a:solidFill>
              </a:defRPr>
            </a:lvl1pPr>
          </a:lstStyle>
          <a:p>
            <a:r>
              <a:rPr lang="en-US" noProof="0"/>
              <a:t>Click icon to add chart</a:t>
            </a:r>
            <a:endParaRPr lang="en-US" noProof="0" dirty="0"/>
          </a:p>
        </p:txBody>
      </p:sp>
    </p:spTree>
    <p:extLst>
      <p:ext uri="{BB962C8B-B14F-4D97-AF65-F5344CB8AC3E}">
        <p14:creationId xmlns:p14="http://schemas.microsoft.com/office/powerpoint/2010/main" val="191476893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6_Blank ">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5EE74C1-9E1A-46A4-9261-8F389FEAB7F4}"/>
              </a:ext>
            </a:extLst>
          </p:cNvPr>
          <p:cNvSpPr/>
          <p:nvPr userDrawn="1"/>
        </p:nvSpPr>
        <p:spPr>
          <a:xfrm>
            <a:off x="5727701" y="0"/>
            <a:ext cx="6464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Title 1">
            <a:extLst>
              <a:ext uri="{FF2B5EF4-FFF2-40B4-BE49-F238E27FC236}">
                <a16:creationId xmlns:a16="http://schemas.microsoft.com/office/drawing/2014/main" xmlns="" id="{8F6D2B1F-21AB-FC4C-ADF6-BC4463A62DC7}"/>
              </a:ext>
            </a:extLst>
          </p:cNvPr>
          <p:cNvSpPr>
            <a:spLocks noGrp="1"/>
          </p:cNvSpPr>
          <p:nvPr>
            <p:ph type="title" hasCustomPrompt="1"/>
          </p:nvPr>
        </p:nvSpPr>
        <p:spPr>
          <a:xfrm>
            <a:off x="838201" y="839974"/>
            <a:ext cx="4767263" cy="1342045"/>
          </a:xfrm>
        </p:spPr>
        <p:txBody>
          <a:bodyPr lIns="0" anchor="b">
            <a:normAutofit/>
          </a:bodyPr>
          <a:lstStyle>
            <a:lvl1pPr>
              <a:defRPr sz="4000">
                <a:solidFill>
                  <a:schemeClr val="tx2"/>
                </a:solidFill>
              </a:defRPr>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xmlns="" id="{F1372009-C299-3A49-80B3-22EAC70160E8}"/>
              </a:ext>
            </a:extLst>
          </p:cNvPr>
          <p:cNvSpPr>
            <a:spLocks noGrp="1"/>
          </p:cNvSpPr>
          <p:nvPr>
            <p:ph type="body" sz="quarter" idx="11"/>
          </p:nvPr>
        </p:nvSpPr>
        <p:spPr>
          <a:xfrm>
            <a:off x="838201" y="2635244"/>
            <a:ext cx="4767263" cy="3483263"/>
          </a:xfrm>
        </p:spPr>
        <p:txBody>
          <a:bodyPr lIns="0">
            <a:normAutofit/>
          </a:bodyPr>
          <a:lstStyle>
            <a:lvl1pPr marL="0" indent="0">
              <a:lnSpc>
                <a:spcPct val="100000"/>
              </a:lnSpc>
              <a:buNone/>
              <a:defRPr sz="1400" spc="0">
                <a:solidFill>
                  <a:schemeClr val="tx2"/>
                </a:solidFill>
                <a:latin typeface="+mn-lt"/>
              </a:defRPr>
            </a:lvl1pPr>
            <a:lvl2pPr marL="457200" indent="0">
              <a:lnSpc>
                <a:spcPct val="100000"/>
              </a:lnSpc>
              <a:buNone/>
              <a:defRPr sz="1100" spc="0">
                <a:solidFill>
                  <a:schemeClr val="tx2"/>
                </a:solidFill>
              </a:defRPr>
            </a:lvl2pPr>
            <a:lvl3pPr marL="914400" indent="0">
              <a:lnSpc>
                <a:spcPct val="100000"/>
              </a:lnSpc>
              <a:buNone/>
              <a:defRPr sz="1050" spc="0">
                <a:solidFill>
                  <a:schemeClr val="tx2"/>
                </a:solidFill>
              </a:defRPr>
            </a:lvl3pPr>
            <a:lvl4pPr marL="1371600" indent="0">
              <a:lnSpc>
                <a:spcPct val="100000"/>
              </a:lnSpc>
              <a:buNone/>
              <a:defRPr sz="1000" spc="0">
                <a:solidFill>
                  <a:schemeClr val="tx2"/>
                </a:solidFill>
              </a:defRPr>
            </a:lvl4pPr>
            <a:lvl5pPr marL="1828800" indent="0">
              <a:lnSpc>
                <a:spcPct val="100000"/>
              </a:lnSpc>
              <a:buNone/>
              <a:defRPr sz="1000" spc="0">
                <a:solidFill>
                  <a:schemeClr val="tx2"/>
                </a:solidFill>
              </a:defRPr>
            </a:lvl5pPr>
          </a:lstStyle>
          <a:p>
            <a:pPr lvl="0"/>
            <a:r>
              <a:rPr lang="en-US" noProof="0"/>
              <a:t>Click to edit Master text styles</a:t>
            </a:r>
          </a:p>
        </p:txBody>
      </p:sp>
      <p:sp>
        <p:nvSpPr>
          <p:cNvPr id="14" name="Text Placeholder 11">
            <a:extLst>
              <a:ext uri="{FF2B5EF4-FFF2-40B4-BE49-F238E27FC236}">
                <a16:creationId xmlns:a16="http://schemas.microsoft.com/office/drawing/2014/main" xmlns="" id="{BC005EA5-AC3E-B248-B6E7-9CA2F3092AAD}"/>
              </a:ext>
            </a:extLst>
          </p:cNvPr>
          <p:cNvSpPr>
            <a:spLocks noGrp="1"/>
          </p:cNvSpPr>
          <p:nvPr>
            <p:ph type="body" sz="quarter" idx="12" hasCustomPrompt="1"/>
          </p:nvPr>
        </p:nvSpPr>
        <p:spPr>
          <a:xfrm>
            <a:off x="838201" y="2247681"/>
            <a:ext cx="4767263" cy="321901"/>
          </a:xfrm>
        </p:spPr>
        <p:txBody>
          <a:bodyPr lIns="0" anchor="t">
            <a:normAutofit/>
          </a:bodyPr>
          <a:lstStyle>
            <a:lvl1pPr marL="0" indent="0">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noProof="0"/>
              <a:t>SUBTITLE HERE</a:t>
            </a:r>
          </a:p>
        </p:txBody>
      </p:sp>
      <p:sp>
        <p:nvSpPr>
          <p:cNvPr id="3" name="Chart Placeholder 2" title="Decorative">
            <a:extLst>
              <a:ext uri="{FF2B5EF4-FFF2-40B4-BE49-F238E27FC236}">
                <a16:creationId xmlns:a16="http://schemas.microsoft.com/office/drawing/2014/main" xmlns="" id="{D352E4A8-F531-4E6C-BD45-CE540EDB1D48}"/>
              </a:ext>
            </a:extLst>
          </p:cNvPr>
          <p:cNvSpPr>
            <a:spLocks noGrp="1"/>
          </p:cNvSpPr>
          <p:nvPr>
            <p:ph type="chart" sz="quarter" idx="13"/>
          </p:nvPr>
        </p:nvSpPr>
        <p:spPr>
          <a:xfrm>
            <a:off x="5937570" y="839974"/>
            <a:ext cx="5620473" cy="5278253"/>
          </a:xfrm>
        </p:spPr>
        <p:txBody>
          <a:bodyPr/>
          <a:lstStyle>
            <a:lvl1pPr>
              <a:defRPr>
                <a:solidFill>
                  <a:schemeClr val="bg1"/>
                </a:solidFill>
              </a:defRPr>
            </a:lvl1pPr>
          </a:lstStyle>
          <a:p>
            <a:r>
              <a:rPr lang="en-US" noProof="0"/>
              <a:t>Click icon to add chart</a:t>
            </a:r>
            <a:endParaRPr lang="en-US" noProof="0" dirty="0"/>
          </a:p>
        </p:txBody>
      </p:sp>
    </p:spTree>
    <p:extLst>
      <p:ext uri="{BB962C8B-B14F-4D97-AF65-F5344CB8AC3E}">
        <p14:creationId xmlns:p14="http://schemas.microsoft.com/office/powerpoint/2010/main" val="211542580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_Blank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xmlns="" id="{8F6D2B1F-21AB-FC4C-ADF6-BC4463A62DC7}"/>
              </a:ext>
            </a:extLst>
          </p:cNvPr>
          <p:cNvSpPr>
            <a:spLocks noGrp="1"/>
          </p:cNvSpPr>
          <p:nvPr>
            <p:ph type="title" hasCustomPrompt="1"/>
          </p:nvPr>
        </p:nvSpPr>
        <p:spPr>
          <a:xfrm>
            <a:off x="847181" y="687574"/>
            <a:ext cx="4767263" cy="1342045"/>
          </a:xfrm>
        </p:spPr>
        <p:txBody>
          <a:bodyPr lIns="0" anchor="b">
            <a:normAutofit/>
          </a:bodyPr>
          <a:lstStyle>
            <a:lvl1pPr algn="r">
              <a:defRPr sz="4000"/>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xmlns="" id="{F1372009-C299-3A49-80B3-22EAC70160E8}"/>
              </a:ext>
            </a:extLst>
          </p:cNvPr>
          <p:cNvSpPr>
            <a:spLocks noGrp="1"/>
          </p:cNvSpPr>
          <p:nvPr>
            <p:ph type="body" sz="quarter" idx="11"/>
          </p:nvPr>
        </p:nvSpPr>
        <p:spPr>
          <a:xfrm>
            <a:off x="5815421" y="687573"/>
            <a:ext cx="5370740" cy="1342044"/>
          </a:xfrm>
        </p:spPr>
        <p:txBody>
          <a:bodyPr lIns="0">
            <a:normAutofit/>
          </a:bodyPr>
          <a:lstStyle>
            <a:lvl1pPr marL="0" indent="0">
              <a:lnSpc>
                <a:spcPct val="100000"/>
              </a:lnSpc>
              <a:buNone/>
              <a:defRPr sz="1400" spc="0">
                <a:solidFill>
                  <a:schemeClr val="tx2"/>
                </a:solidFill>
              </a:defRPr>
            </a:lvl1pPr>
            <a:lvl2pPr marL="457200" indent="0">
              <a:lnSpc>
                <a:spcPct val="100000"/>
              </a:lnSpc>
              <a:buNone/>
              <a:defRPr sz="1100" spc="0">
                <a:solidFill>
                  <a:schemeClr val="tx2"/>
                </a:solidFill>
              </a:defRPr>
            </a:lvl2pPr>
            <a:lvl3pPr marL="914400" indent="0">
              <a:lnSpc>
                <a:spcPct val="100000"/>
              </a:lnSpc>
              <a:buNone/>
              <a:defRPr sz="1050" spc="0">
                <a:solidFill>
                  <a:schemeClr val="tx2"/>
                </a:solidFill>
              </a:defRPr>
            </a:lvl3pPr>
            <a:lvl4pPr marL="1371600" indent="0">
              <a:lnSpc>
                <a:spcPct val="100000"/>
              </a:lnSpc>
              <a:buNone/>
              <a:defRPr sz="1000" spc="0">
                <a:solidFill>
                  <a:schemeClr val="tx2"/>
                </a:solidFill>
              </a:defRPr>
            </a:lvl4pPr>
            <a:lvl5pPr marL="1828800" indent="0">
              <a:lnSpc>
                <a:spcPct val="100000"/>
              </a:lnSpc>
              <a:buNone/>
              <a:defRPr sz="1000" spc="0">
                <a:solidFill>
                  <a:schemeClr val="tx2"/>
                </a:solidFill>
              </a:defRPr>
            </a:lvl5pPr>
          </a:lstStyle>
          <a:p>
            <a:pPr lvl="0"/>
            <a:r>
              <a:rPr lang="en-US" noProof="0"/>
              <a:t>Click to edit Master text styles</a:t>
            </a:r>
          </a:p>
        </p:txBody>
      </p:sp>
      <p:sp>
        <p:nvSpPr>
          <p:cNvPr id="3" name="Chart Placeholder 2" title="Decorative">
            <a:extLst>
              <a:ext uri="{FF2B5EF4-FFF2-40B4-BE49-F238E27FC236}">
                <a16:creationId xmlns:a16="http://schemas.microsoft.com/office/drawing/2014/main" xmlns="" id="{D352E4A8-F531-4E6C-BD45-CE540EDB1D48}"/>
              </a:ext>
            </a:extLst>
          </p:cNvPr>
          <p:cNvSpPr>
            <a:spLocks noGrp="1"/>
          </p:cNvSpPr>
          <p:nvPr>
            <p:ph type="chart" sz="quarter" idx="13"/>
          </p:nvPr>
        </p:nvSpPr>
        <p:spPr>
          <a:xfrm>
            <a:off x="838200" y="2392682"/>
            <a:ext cx="10719843" cy="4167505"/>
          </a:xfrm>
        </p:spPr>
        <p:txBody>
          <a:bodyPr/>
          <a:lstStyle/>
          <a:p>
            <a:r>
              <a:rPr lang="en-US" noProof="0"/>
              <a:t>Click icon to add chart</a:t>
            </a:r>
            <a:endParaRPr lang="en-US" noProof="0" dirty="0"/>
          </a:p>
        </p:txBody>
      </p:sp>
    </p:spTree>
    <p:extLst>
      <p:ext uri="{BB962C8B-B14F-4D97-AF65-F5344CB8AC3E}">
        <p14:creationId xmlns:p14="http://schemas.microsoft.com/office/powerpoint/2010/main" val="74456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7ACD9-751B-4090-99BC-BBD1EBC1BE22}" type="datetimeFigureOut">
              <a:rPr lang="en-IN" smtClean="0"/>
              <a:t>26-01-2024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5D3610-1EE1-4186-9A43-FB4600329EC8}" type="slidenum">
              <a:rPr lang="en-IN" smtClean="0"/>
              <a:t>‹#›</a:t>
            </a:fld>
            <a:endParaRPr lang="en-IN"/>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2_Blank ">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xmlns="" id="{8F6D2B1F-21AB-FC4C-ADF6-BC4463A62DC7}"/>
              </a:ext>
            </a:extLst>
          </p:cNvPr>
          <p:cNvSpPr>
            <a:spLocks noGrp="1"/>
          </p:cNvSpPr>
          <p:nvPr>
            <p:ph type="title" hasCustomPrompt="1"/>
          </p:nvPr>
        </p:nvSpPr>
        <p:spPr>
          <a:xfrm>
            <a:off x="847181" y="687574"/>
            <a:ext cx="4767263" cy="1342045"/>
          </a:xfrm>
        </p:spPr>
        <p:txBody>
          <a:bodyPr lIns="0" anchor="b">
            <a:normAutofit/>
          </a:bodyPr>
          <a:lstStyle>
            <a:lvl1pPr algn="r">
              <a:defRPr sz="4000"/>
            </a:lvl1pPr>
          </a:lstStyle>
          <a:p>
            <a:r>
              <a:rPr lang="en-US" noProof="0"/>
              <a:t>Click to Add </a:t>
            </a:r>
            <a:br>
              <a:rPr lang="en-US" noProof="0"/>
            </a:br>
            <a:r>
              <a:rPr lang="en-US" noProof="0"/>
              <a:t>Slide Title Here</a:t>
            </a:r>
          </a:p>
        </p:txBody>
      </p:sp>
      <p:sp>
        <p:nvSpPr>
          <p:cNvPr id="13" name="Text Placeholder 11">
            <a:extLst>
              <a:ext uri="{FF2B5EF4-FFF2-40B4-BE49-F238E27FC236}">
                <a16:creationId xmlns:a16="http://schemas.microsoft.com/office/drawing/2014/main" xmlns="" id="{F1372009-C299-3A49-80B3-22EAC70160E8}"/>
              </a:ext>
            </a:extLst>
          </p:cNvPr>
          <p:cNvSpPr>
            <a:spLocks noGrp="1"/>
          </p:cNvSpPr>
          <p:nvPr>
            <p:ph type="body" sz="quarter" idx="11"/>
          </p:nvPr>
        </p:nvSpPr>
        <p:spPr>
          <a:xfrm>
            <a:off x="5815421" y="687573"/>
            <a:ext cx="5370740" cy="1342044"/>
          </a:xfrm>
        </p:spPr>
        <p:txBody>
          <a:bodyPr lIns="0">
            <a:normAutofit/>
          </a:bodyPr>
          <a:lstStyle>
            <a:lvl1pPr marL="0" indent="0">
              <a:lnSpc>
                <a:spcPct val="100000"/>
              </a:lnSpc>
              <a:buNone/>
              <a:defRPr sz="1400" spc="0">
                <a:solidFill>
                  <a:schemeClr val="tx2"/>
                </a:solidFill>
              </a:defRPr>
            </a:lvl1pPr>
            <a:lvl2pPr marL="457200" indent="0">
              <a:lnSpc>
                <a:spcPct val="100000"/>
              </a:lnSpc>
              <a:buNone/>
              <a:defRPr sz="1100" spc="0">
                <a:solidFill>
                  <a:schemeClr val="tx2"/>
                </a:solidFill>
              </a:defRPr>
            </a:lvl2pPr>
            <a:lvl3pPr marL="914400" indent="0">
              <a:lnSpc>
                <a:spcPct val="100000"/>
              </a:lnSpc>
              <a:buNone/>
              <a:defRPr sz="1050" spc="0">
                <a:solidFill>
                  <a:schemeClr val="tx2"/>
                </a:solidFill>
              </a:defRPr>
            </a:lvl3pPr>
            <a:lvl4pPr marL="1371600" indent="0">
              <a:lnSpc>
                <a:spcPct val="100000"/>
              </a:lnSpc>
              <a:buNone/>
              <a:defRPr sz="1000" spc="0">
                <a:solidFill>
                  <a:schemeClr val="tx2"/>
                </a:solidFill>
              </a:defRPr>
            </a:lvl4pPr>
            <a:lvl5pPr marL="1828800" indent="0">
              <a:lnSpc>
                <a:spcPct val="100000"/>
              </a:lnSpc>
              <a:buNone/>
              <a:defRPr sz="1000" spc="0">
                <a:solidFill>
                  <a:schemeClr val="tx2"/>
                </a:solidFill>
              </a:defRPr>
            </a:lvl5pPr>
          </a:lstStyle>
          <a:p>
            <a:pPr lvl="0"/>
            <a:r>
              <a:rPr lang="en-US" noProof="0"/>
              <a:t>Click to edit Master text styles</a:t>
            </a:r>
          </a:p>
        </p:txBody>
      </p:sp>
      <p:sp>
        <p:nvSpPr>
          <p:cNvPr id="3" name="Chart Placeholder 2" title="Decorative">
            <a:extLst>
              <a:ext uri="{FF2B5EF4-FFF2-40B4-BE49-F238E27FC236}">
                <a16:creationId xmlns:a16="http://schemas.microsoft.com/office/drawing/2014/main" xmlns="" id="{D352E4A8-F531-4E6C-BD45-CE540EDB1D48}"/>
              </a:ext>
            </a:extLst>
          </p:cNvPr>
          <p:cNvSpPr>
            <a:spLocks noGrp="1"/>
          </p:cNvSpPr>
          <p:nvPr>
            <p:ph type="chart" sz="quarter" idx="13"/>
          </p:nvPr>
        </p:nvSpPr>
        <p:spPr>
          <a:xfrm>
            <a:off x="5815421" y="2392682"/>
            <a:ext cx="5742623" cy="4023995"/>
          </a:xfrm>
        </p:spPr>
        <p:txBody>
          <a:bodyPr/>
          <a:lstStyle/>
          <a:p>
            <a:r>
              <a:rPr lang="en-US" noProof="0"/>
              <a:t>Click icon to add chart</a:t>
            </a:r>
            <a:endParaRPr lang="en-US" noProof="0" dirty="0"/>
          </a:p>
        </p:txBody>
      </p:sp>
      <p:sp>
        <p:nvSpPr>
          <p:cNvPr id="4" name="Picture Placeholder 3" title="Decorative">
            <a:extLst>
              <a:ext uri="{FF2B5EF4-FFF2-40B4-BE49-F238E27FC236}">
                <a16:creationId xmlns:a16="http://schemas.microsoft.com/office/drawing/2014/main" xmlns="" id="{C9E9201F-1E54-4CE0-974D-2A45F04F48B9}"/>
              </a:ext>
            </a:extLst>
          </p:cNvPr>
          <p:cNvSpPr>
            <a:spLocks noGrp="1"/>
          </p:cNvSpPr>
          <p:nvPr>
            <p:ph type="pic" sz="quarter" idx="14"/>
          </p:nvPr>
        </p:nvSpPr>
        <p:spPr>
          <a:xfrm>
            <a:off x="838201" y="2392047"/>
            <a:ext cx="4776788" cy="4023995"/>
          </a:xfrm>
        </p:spPr>
        <p:txBody>
          <a:bodyPr/>
          <a:lstStyle/>
          <a:p>
            <a:r>
              <a:rPr lang="en-US" noProof="0"/>
              <a:t>Click icon to add picture</a:t>
            </a:r>
            <a:endParaRPr lang="en-US" noProof="0" dirty="0"/>
          </a:p>
        </p:txBody>
      </p:sp>
    </p:spTree>
    <p:extLst>
      <p:ext uri="{BB962C8B-B14F-4D97-AF65-F5344CB8AC3E}">
        <p14:creationId xmlns:p14="http://schemas.microsoft.com/office/powerpoint/2010/main" val="69851455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674535-13A9-914D-A6BC-97AFF288301C}"/>
              </a:ext>
            </a:extLst>
          </p:cNvPr>
          <p:cNvSpPr>
            <a:spLocks noGrp="1"/>
          </p:cNvSpPr>
          <p:nvPr>
            <p:ph type="title" hasCustomPrompt="1"/>
          </p:nvPr>
        </p:nvSpPr>
        <p:spPr>
          <a:xfrm>
            <a:off x="647700" y="289560"/>
            <a:ext cx="10896600" cy="893218"/>
          </a:xfrm>
        </p:spPr>
        <p:txBody>
          <a:bodyPr anchor="b"/>
          <a:lstStyle>
            <a:lvl1pPr algn="ctr">
              <a:defRPr/>
            </a:lvl1pPr>
          </a:lstStyle>
          <a:p>
            <a:r>
              <a:rPr lang="en-US" dirty="0"/>
              <a:t>CLICK TO EDIT MASTER TITLE STYLE</a:t>
            </a:r>
          </a:p>
        </p:txBody>
      </p:sp>
      <p:sp>
        <p:nvSpPr>
          <p:cNvPr id="11" name="Text Placeholder 11">
            <a:extLst>
              <a:ext uri="{FF2B5EF4-FFF2-40B4-BE49-F238E27FC236}">
                <a16:creationId xmlns:a16="http://schemas.microsoft.com/office/drawing/2014/main" xmlns="" id="{43A40995-514F-A74C-B120-F2ADB492062F}"/>
              </a:ext>
            </a:extLst>
          </p:cNvPr>
          <p:cNvSpPr>
            <a:spLocks noGrp="1"/>
          </p:cNvSpPr>
          <p:nvPr>
            <p:ph type="body" sz="quarter" idx="12" hasCustomPrompt="1"/>
          </p:nvPr>
        </p:nvSpPr>
        <p:spPr>
          <a:xfrm>
            <a:off x="647700" y="1097365"/>
            <a:ext cx="10896600" cy="602887"/>
          </a:xfrm>
        </p:spPr>
        <p:txBody>
          <a:bodyPr anchor="ctr">
            <a:normAutofit/>
          </a:bodyPr>
          <a:lstStyle>
            <a:lvl1pPr marL="0" indent="0" algn="ctr">
              <a:buNone/>
              <a:defRPr sz="1400" spc="300">
                <a:solidFill>
                  <a:schemeClr val="tx2"/>
                </a:solidFill>
                <a:latin typeface="+mj-lt"/>
              </a:defRPr>
            </a:lvl1pPr>
            <a:lvl2pPr>
              <a:defRPr sz="1100">
                <a:solidFill>
                  <a:schemeClr val="tx2"/>
                </a:solidFill>
              </a:defRPr>
            </a:lvl2pPr>
            <a:lvl3pPr>
              <a:defRPr sz="1050">
                <a:solidFill>
                  <a:schemeClr val="tx2"/>
                </a:solidFill>
              </a:defRPr>
            </a:lvl3pPr>
            <a:lvl4pPr>
              <a:defRPr sz="1000">
                <a:solidFill>
                  <a:schemeClr val="tx2"/>
                </a:solidFill>
              </a:defRPr>
            </a:lvl4pPr>
            <a:lvl5pPr>
              <a:defRPr sz="1000">
                <a:solidFill>
                  <a:schemeClr val="tx2"/>
                </a:solidFill>
              </a:defRPr>
            </a:lvl5pPr>
          </a:lstStyle>
          <a:p>
            <a:pPr lvl="0"/>
            <a:r>
              <a:rPr lang="en-US" dirty="0"/>
              <a:t>SUBTITLE HERE</a:t>
            </a:r>
          </a:p>
        </p:txBody>
      </p:sp>
      <p:sp>
        <p:nvSpPr>
          <p:cNvPr id="4" name="Table Placeholder 3" title="Decorative">
            <a:extLst>
              <a:ext uri="{FF2B5EF4-FFF2-40B4-BE49-F238E27FC236}">
                <a16:creationId xmlns:a16="http://schemas.microsoft.com/office/drawing/2014/main" xmlns="" id="{EC1740A4-BBA1-4296-9738-ADD3B80B2439}"/>
              </a:ext>
            </a:extLst>
          </p:cNvPr>
          <p:cNvSpPr>
            <a:spLocks noGrp="1"/>
          </p:cNvSpPr>
          <p:nvPr>
            <p:ph type="tbl" sz="quarter" idx="13"/>
          </p:nvPr>
        </p:nvSpPr>
        <p:spPr>
          <a:xfrm>
            <a:off x="647700" y="1806575"/>
            <a:ext cx="10896600" cy="4578350"/>
          </a:xfrm>
        </p:spPr>
        <p:txBody>
          <a:bodyPr/>
          <a:lstStyle/>
          <a:p>
            <a:r>
              <a:rPr lang="en-US"/>
              <a:t>Click icon to add table</a:t>
            </a:r>
            <a:endParaRPr lang="en-US" dirty="0"/>
          </a:p>
        </p:txBody>
      </p:sp>
    </p:spTree>
    <p:extLst>
      <p:ext uri="{BB962C8B-B14F-4D97-AF65-F5344CB8AC3E}">
        <p14:creationId xmlns:p14="http://schemas.microsoft.com/office/powerpoint/2010/main" val="85082984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97232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title="Decorative">
            <a:extLst>
              <a:ext uri="{FF2B5EF4-FFF2-40B4-BE49-F238E27FC236}">
                <a16:creationId xmlns:a16="http://schemas.microsoft.com/office/drawing/2014/main" xmlns="" id="{18957288-25D1-4D25-BECD-5A2E6A888185}"/>
              </a:ext>
            </a:extLst>
          </p:cNvPr>
          <p:cNvSpPr>
            <a:spLocks noGrp="1"/>
          </p:cNvSpPr>
          <p:nvPr>
            <p:ph type="pic" sz="quarter" idx="13"/>
          </p:nvPr>
        </p:nvSpPr>
        <p:spPr>
          <a:xfrm>
            <a:off x="3236597" y="260350"/>
            <a:ext cx="44926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6" name="Picture Placeholder 6" title="Decorative">
            <a:extLst>
              <a:ext uri="{FF2B5EF4-FFF2-40B4-BE49-F238E27FC236}">
                <a16:creationId xmlns:a16="http://schemas.microsoft.com/office/drawing/2014/main" xmlns="" id="{3F6FD22A-5FDA-45EC-BE49-3C0E30A397B0}"/>
              </a:ext>
            </a:extLst>
          </p:cNvPr>
          <p:cNvSpPr>
            <a:spLocks noGrp="1"/>
          </p:cNvSpPr>
          <p:nvPr>
            <p:ph type="pic" sz="quarter" idx="15"/>
          </p:nvPr>
        </p:nvSpPr>
        <p:spPr>
          <a:xfrm>
            <a:off x="7839076" y="260350"/>
            <a:ext cx="4052888" cy="3803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7" name="Picture Placeholder 6" title="Decorative">
            <a:extLst>
              <a:ext uri="{FF2B5EF4-FFF2-40B4-BE49-F238E27FC236}">
                <a16:creationId xmlns:a16="http://schemas.microsoft.com/office/drawing/2014/main" xmlns="" id="{B64BDA74-9644-41EB-984D-939D27B60F3F}"/>
              </a:ext>
            </a:extLst>
          </p:cNvPr>
          <p:cNvSpPr>
            <a:spLocks noGrp="1"/>
          </p:cNvSpPr>
          <p:nvPr>
            <p:ph type="pic" sz="quarter" idx="16"/>
          </p:nvPr>
        </p:nvSpPr>
        <p:spPr>
          <a:xfrm>
            <a:off x="7839076" y="4165600"/>
            <a:ext cx="4052888" cy="239553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8" name="Title 1">
            <a:extLst>
              <a:ext uri="{FF2B5EF4-FFF2-40B4-BE49-F238E27FC236}">
                <a16:creationId xmlns:a16="http://schemas.microsoft.com/office/drawing/2014/main" xmlns="" id="{531D0563-B39F-46E6-AC0D-1CDBD9E8989A}"/>
              </a:ext>
            </a:extLst>
          </p:cNvPr>
          <p:cNvSpPr>
            <a:spLocks noGrp="1"/>
          </p:cNvSpPr>
          <p:nvPr>
            <p:ph type="title" hasCustomPrompt="1"/>
          </p:nvPr>
        </p:nvSpPr>
        <p:spPr>
          <a:xfrm>
            <a:off x="518161" y="450030"/>
            <a:ext cx="2578099" cy="2508588"/>
          </a:xfrm>
        </p:spPr>
        <p:txBody>
          <a:bodyPr lIns="0" anchor="b">
            <a:normAutofit/>
          </a:bodyPr>
          <a:lstStyle>
            <a:lvl1pPr algn="l">
              <a:defRPr sz="4000"/>
            </a:lvl1pPr>
          </a:lstStyle>
          <a:p>
            <a:r>
              <a:rPr lang="en-US" noProof="0"/>
              <a:t>Click to Add </a:t>
            </a:r>
            <a:br>
              <a:rPr lang="en-US" noProof="0"/>
            </a:br>
            <a:r>
              <a:rPr lang="en-US" noProof="0"/>
              <a:t>Slide Title Here</a:t>
            </a:r>
          </a:p>
        </p:txBody>
      </p:sp>
      <p:sp>
        <p:nvSpPr>
          <p:cNvPr id="10" name="Shape 62" title="Decorative">
            <a:extLst>
              <a:ext uri="{FF2B5EF4-FFF2-40B4-BE49-F238E27FC236}">
                <a16:creationId xmlns:a16="http://schemas.microsoft.com/office/drawing/2014/main" xmlns="" id="{E1A23DB6-E067-4A30-8C4B-98B452428518}"/>
              </a:ext>
            </a:extLst>
          </p:cNvPr>
          <p:cNvSpPr/>
          <p:nvPr userDrawn="1"/>
        </p:nvSpPr>
        <p:spPr>
          <a:xfrm rot="16200000" flipV="1">
            <a:off x="1612563" y="1959893"/>
            <a:ext cx="0" cy="2188805"/>
          </a:xfrm>
          <a:prstGeom prst="line">
            <a:avLst/>
          </a:prstGeom>
          <a:ln w="76200">
            <a:solidFill>
              <a:schemeClr val="accent4"/>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Tree>
    <p:extLst>
      <p:ext uri="{BB962C8B-B14F-4D97-AF65-F5344CB8AC3E}">
        <p14:creationId xmlns:p14="http://schemas.microsoft.com/office/powerpoint/2010/main" val="125293779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4" name="Picture Placeholder 6" title="Decorative">
            <a:extLst>
              <a:ext uri="{FF2B5EF4-FFF2-40B4-BE49-F238E27FC236}">
                <a16:creationId xmlns:a16="http://schemas.microsoft.com/office/drawing/2014/main" xmlns="" id="{18957288-25D1-4D25-BECD-5A2E6A888185}"/>
              </a:ext>
            </a:extLst>
          </p:cNvPr>
          <p:cNvSpPr>
            <a:spLocks noGrp="1"/>
          </p:cNvSpPr>
          <p:nvPr>
            <p:ph type="pic" sz="quarter" idx="13"/>
          </p:nvPr>
        </p:nvSpPr>
        <p:spPr>
          <a:xfrm>
            <a:off x="2317" y="1497808"/>
            <a:ext cx="3129335" cy="536019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6" name="Picture Placeholder 6" title="Decorative">
            <a:extLst>
              <a:ext uri="{FF2B5EF4-FFF2-40B4-BE49-F238E27FC236}">
                <a16:creationId xmlns:a16="http://schemas.microsoft.com/office/drawing/2014/main" xmlns="" id="{3F6FD22A-5FDA-45EC-BE49-3C0E30A397B0}"/>
              </a:ext>
            </a:extLst>
          </p:cNvPr>
          <p:cNvSpPr>
            <a:spLocks noGrp="1"/>
          </p:cNvSpPr>
          <p:nvPr>
            <p:ph type="pic" sz="quarter" idx="15"/>
          </p:nvPr>
        </p:nvSpPr>
        <p:spPr>
          <a:xfrm>
            <a:off x="3366715" y="-20671"/>
            <a:ext cx="3129336" cy="53970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8" name="Title 1">
            <a:extLst>
              <a:ext uri="{FF2B5EF4-FFF2-40B4-BE49-F238E27FC236}">
                <a16:creationId xmlns:a16="http://schemas.microsoft.com/office/drawing/2014/main" xmlns="" id="{531D0563-B39F-46E6-AC0D-1CDBD9E8989A}"/>
              </a:ext>
            </a:extLst>
          </p:cNvPr>
          <p:cNvSpPr>
            <a:spLocks noGrp="1"/>
          </p:cNvSpPr>
          <p:nvPr>
            <p:ph type="title" hasCustomPrompt="1"/>
          </p:nvPr>
        </p:nvSpPr>
        <p:spPr>
          <a:xfrm>
            <a:off x="7461447" y="2718684"/>
            <a:ext cx="3415560" cy="2508588"/>
          </a:xfrm>
        </p:spPr>
        <p:txBody>
          <a:bodyPr lIns="0" anchor="b">
            <a:normAutofit/>
          </a:bodyPr>
          <a:lstStyle>
            <a:lvl1pPr algn="l">
              <a:defRPr sz="4000"/>
            </a:lvl1pPr>
          </a:lstStyle>
          <a:p>
            <a:r>
              <a:rPr lang="en-US" noProof="0"/>
              <a:t>Click to Add </a:t>
            </a:r>
            <a:br>
              <a:rPr lang="en-US" noProof="0"/>
            </a:br>
            <a:r>
              <a:rPr lang="en-US" noProof="0"/>
              <a:t>Slide Title Here</a:t>
            </a:r>
          </a:p>
        </p:txBody>
      </p:sp>
      <p:sp>
        <p:nvSpPr>
          <p:cNvPr id="10" name="Shape 62" title="Decorative">
            <a:extLst>
              <a:ext uri="{FF2B5EF4-FFF2-40B4-BE49-F238E27FC236}">
                <a16:creationId xmlns:a16="http://schemas.microsoft.com/office/drawing/2014/main" xmlns="" id="{E1A23DB6-E067-4A30-8C4B-98B452428518}"/>
              </a:ext>
            </a:extLst>
          </p:cNvPr>
          <p:cNvSpPr/>
          <p:nvPr userDrawn="1"/>
        </p:nvSpPr>
        <p:spPr>
          <a:xfrm rot="16200000" flipV="1">
            <a:off x="8555848" y="4281995"/>
            <a:ext cx="0" cy="2188805"/>
          </a:xfrm>
          <a:prstGeom prst="line">
            <a:avLst/>
          </a:prstGeom>
          <a:ln w="76200">
            <a:solidFill>
              <a:schemeClr val="accent4"/>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lang="en-US" sz="1500" noProof="0" dirty="0"/>
          </a:p>
        </p:txBody>
      </p:sp>
    </p:spTree>
    <p:extLst>
      <p:ext uri="{BB962C8B-B14F-4D97-AF65-F5344CB8AC3E}">
        <p14:creationId xmlns:p14="http://schemas.microsoft.com/office/powerpoint/2010/main" val="109676180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Picture Placeholder 4" title="Decorative">
            <a:extLst>
              <a:ext uri="{FF2B5EF4-FFF2-40B4-BE49-F238E27FC236}">
                <a16:creationId xmlns:a16="http://schemas.microsoft.com/office/drawing/2014/main" xmlns="" id="{AC817481-FC70-46B9-B779-4E5C04778C8E}"/>
              </a:ext>
            </a:extLst>
          </p:cNvPr>
          <p:cNvSpPr>
            <a:spLocks noGrp="1"/>
          </p:cNvSpPr>
          <p:nvPr>
            <p:ph type="pic" sz="quarter" idx="10"/>
          </p:nvPr>
        </p:nvSpPr>
        <p:spPr>
          <a:xfrm>
            <a:off x="212725" y="1260389"/>
            <a:ext cx="2816352" cy="3173816"/>
          </a:xfrm>
          <a:solidFill>
            <a:schemeClr val="bg1">
              <a:lumMod val="95000"/>
            </a:schemeClr>
          </a:solidFill>
        </p:spPr>
        <p:txBody>
          <a:bodyPr/>
          <a:lstStyle/>
          <a:p>
            <a:r>
              <a:rPr lang="en-US"/>
              <a:t>Click icon to add picture</a:t>
            </a:r>
            <a:endParaRPr lang="en-US" dirty="0"/>
          </a:p>
        </p:txBody>
      </p:sp>
      <p:sp>
        <p:nvSpPr>
          <p:cNvPr id="4" name="Picture Placeholder 4" title="Decorative">
            <a:extLst>
              <a:ext uri="{FF2B5EF4-FFF2-40B4-BE49-F238E27FC236}">
                <a16:creationId xmlns:a16="http://schemas.microsoft.com/office/drawing/2014/main" xmlns="" id="{D653D0B5-B695-4544-91E9-B8223EA713FF}"/>
              </a:ext>
            </a:extLst>
          </p:cNvPr>
          <p:cNvSpPr>
            <a:spLocks noGrp="1"/>
          </p:cNvSpPr>
          <p:nvPr>
            <p:ph type="pic" sz="quarter" idx="11"/>
          </p:nvPr>
        </p:nvSpPr>
        <p:spPr>
          <a:xfrm>
            <a:off x="3194702" y="0"/>
            <a:ext cx="2817564" cy="3175686"/>
          </a:xfrm>
          <a:solidFill>
            <a:schemeClr val="bg1">
              <a:lumMod val="95000"/>
            </a:schemeClr>
          </a:solidFill>
        </p:spPr>
        <p:txBody>
          <a:bodyPr/>
          <a:lstStyle/>
          <a:p>
            <a:r>
              <a:rPr lang="en-US"/>
              <a:t>Click icon to add picture</a:t>
            </a:r>
            <a:endParaRPr lang="en-US" dirty="0"/>
          </a:p>
        </p:txBody>
      </p:sp>
      <p:sp>
        <p:nvSpPr>
          <p:cNvPr id="5" name="Picture Placeholder 4" title="Decorative">
            <a:extLst>
              <a:ext uri="{FF2B5EF4-FFF2-40B4-BE49-F238E27FC236}">
                <a16:creationId xmlns:a16="http://schemas.microsoft.com/office/drawing/2014/main" xmlns="" id="{00DB6AEA-811C-4554-97AF-7D4F2639BDC7}"/>
              </a:ext>
            </a:extLst>
          </p:cNvPr>
          <p:cNvSpPr>
            <a:spLocks noGrp="1"/>
          </p:cNvSpPr>
          <p:nvPr>
            <p:ph type="pic" sz="quarter" idx="12"/>
          </p:nvPr>
        </p:nvSpPr>
        <p:spPr>
          <a:xfrm>
            <a:off x="213361" y="4586416"/>
            <a:ext cx="5798904" cy="2271585"/>
          </a:xfrm>
          <a:solidFill>
            <a:schemeClr val="bg1">
              <a:lumMod val="95000"/>
            </a:schemeClr>
          </a:solidFill>
        </p:spPr>
        <p:txBody>
          <a:bodyPr/>
          <a:lstStyle/>
          <a:p>
            <a:r>
              <a:rPr lang="en-US"/>
              <a:t>Click icon to add picture</a:t>
            </a:r>
            <a:endParaRPr lang="en-US" dirty="0"/>
          </a:p>
        </p:txBody>
      </p:sp>
      <p:sp>
        <p:nvSpPr>
          <p:cNvPr id="6" name="Picture Placeholder 4" title="Decorative">
            <a:extLst>
              <a:ext uri="{FF2B5EF4-FFF2-40B4-BE49-F238E27FC236}">
                <a16:creationId xmlns:a16="http://schemas.microsoft.com/office/drawing/2014/main" xmlns="" id="{75694821-2A94-40B8-8AAD-3E3762AFD388}"/>
              </a:ext>
            </a:extLst>
          </p:cNvPr>
          <p:cNvSpPr>
            <a:spLocks noGrp="1"/>
          </p:cNvSpPr>
          <p:nvPr>
            <p:ph type="pic" sz="quarter" idx="13"/>
          </p:nvPr>
        </p:nvSpPr>
        <p:spPr>
          <a:xfrm>
            <a:off x="6179738" y="4586416"/>
            <a:ext cx="2817564" cy="2271585"/>
          </a:xfrm>
          <a:solidFill>
            <a:schemeClr val="bg1">
              <a:lumMod val="95000"/>
            </a:schemeClr>
          </a:solidFill>
        </p:spPr>
        <p:txBody>
          <a:bodyPr/>
          <a:lstStyle/>
          <a:p>
            <a:r>
              <a:rPr lang="en-US"/>
              <a:t>Click icon to add picture</a:t>
            </a:r>
            <a:endParaRPr lang="en-US" dirty="0"/>
          </a:p>
        </p:txBody>
      </p:sp>
      <p:sp>
        <p:nvSpPr>
          <p:cNvPr id="7" name="Picture Placeholder 4" title="Decorative">
            <a:extLst>
              <a:ext uri="{FF2B5EF4-FFF2-40B4-BE49-F238E27FC236}">
                <a16:creationId xmlns:a16="http://schemas.microsoft.com/office/drawing/2014/main" xmlns="" id="{D653D0B5-B695-4544-91E9-B8223EA713FF}"/>
              </a:ext>
            </a:extLst>
          </p:cNvPr>
          <p:cNvSpPr>
            <a:spLocks noGrp="1"/>
          </p:cNvSpPr>
          <p:nvPr>
            <p:ph type="pic" sz="quarter" idx="14"/>
          </p:nvPr>
        </p:nvSpPr>
        <p:spPr>
          <a:xfrm>
            <a:off x="6177890" y="2030438"/>
            <a:ext cx="2817564" cy="2403769"/>
          </a:xfrm>
          <a:solidFill>
            <a:schemeClr val="bg1">
              <a:lumMod val="95000"/>
            </a:schemeClr>
          </a:solidFill>
        </p:spPr>
        <p:txBody>
          <a:bodyPr/>
          <a:lstStyle/>
          <a:p>
            <a:r>
              <a:rPr lang="en-US"/>
              <a:t>Click icon to add picture</a:t>
            </a:r>
            <a:endParaRPr lang="en-US" dirty="0"/>
          </a:p>
        </p:txBody>
      </p:sp>
      <p:sp>
        <p:nvSpPr>
          <p:cNvPr id="8" name="Picture Placeholder 4" title="Decorative">
            <a:extLst>
              <a:ext uri="{FF2B5EF4-FFF2-40B4-BE49-F238E27FC236}">
                <a16:creationId xmlns:a16="http://schemas.microsoft.com/office/drawing/2014/main" xmlns="" id="{D653D0B5-B695-4544-91E9-B8223EA713FF}"/>
              </a:ext>
            </a:extLst>
          </p:cNvPr>
          <p:cNvSpPr>
            <a:spLocks noGrp="1"/>
          </p:cNvSpPr>
          <p:nvPr>
            <p:ph type="pic" sz="quarter" idx="15"/>
          </p:nvPr>
        </p:nvSpPr>
        <p:spPr>
          <a:xfrm>
            <a:off x="9161077" y="2"/>
            <a:ext cx="2817564" cy="4434205"/>
          </a:xfrm>
          <a:solidFill>
            <a:schemeClr val="bg1">
              <a:lumMod val="95000"/>
            </a:schemeClr>
          </a:solidFill>
        </p:spPr>
        <p:txBody>
          <a:bodyPr/>
          <a:lstStyle/>
          <a:p>
            <a:r>
              <a:rPr lang="en-US"/>
              <a:t>Click icon to add picture</a:t>
            </a:r>
            <a:endParaRPr lang="en-US" dirty="0"/>
          </a:p>
        </p:txBody>
      </p:sp>
      <p:sp>
        <p:nvSpPr>
          <p:cNvPr id="2" name="Rectangle 1" title="Decorative"/>
          <p:cNvSpPr/>
          <p:nvPr userDrawn="1"/>
        </p:nvSpPr>
        <p:spPr>
          <a:xfrm>
            <a:off x="213362" y="2"/>
            <a:ext cx="2815716" cy="10997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title="Decorative"/>
          <p:cNvSpPr/>
          <p:nvPr userDrawn="1"/>
        </p:nvSpPr>
        <p:spPr>
          <a:xfrm>
            <a:off x="3196550" y="3334456"/>
            <a:ext cx="2815716" cy="10997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title="Decorative"/>
          <p:cNvSpPr/>
          <p:nvPr userDrawn="1"/>
        </p:nvSpPr>
        <p:spPr>
          <a:xfrm>
            <a:off x="6179738" y="1"/>
            <a:ext cx="2815716" cy="18782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title="Decorative"/>
          <p:cNvSpPr/>
          <p:nvPr userDrawn="1"/>
        </p:nvSpPr>
        <p:spPr>
          <a:xfrm>
            <a:off x="9162925" y="4598772"/>
            <a:ext cx="2815716" cy="225922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3227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1C7ACD9-751B-4090-99BC-BBD1EBC1BE22}" type="datetimeFigureOut">
              <a:rPr lang="en-IN" smtClean="0"/>
              <a:t>26-01-2024</a:t>
            </a:fld>
            <a:endParaRPr lang="en-IN"/>
          </a:p>
        </p:txBody>
      </p:sp>
      <p:sp>
        <p:nvSpPr>
          <p:cNvPr id="22" name="Slide Number Placeholder 21"/>
          <p:cNvSpPr>
            <a:spLocks noGrp="1"/>
          </p:cNvSpPr>
          <p:nvPr>
            <p:ph type="sldNum" sz="quarter" idx="15"/>
          </p:nvPr>
        </p:nvSpPr>
        <p:spPr/>
        <p:txBody>
          <a:bodyPr rtlCol="0"/>
          <a:lstStyle/>
          <a:p>
            <a:fld id="{885D3610-1EE1-4186-9A43-FB4600329EC8}" type="slidenum">
              <a:rPr lang="en-IN" smtClean="0"/>
              <a:t>‹#›</a:t>
            </a:fld>
            <a:endParaRPr lang="en-IN"/>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1C7ACD9-751B-4090-99BC-BBD1EBC1BE22}" type="datetimeFigureOut">
              <a:rPr lang="en-IN" smtClean="0"/>
              <a:t>26-01-2024</a:t>
            </a:fld>
            <a:endParaRPr lang="en-IN"/>
          </a:p>
        </p:txBody>
      </p:sp>
      <p:sp>
        <p:nvSpPr>
          <p:cNvPr id="18" name="Slide Number Placeholder 17"/>
          <p:cNvSpPr>
            <a:spLocks noGrp="1"/>
          </p:cNvSpPr>
          <p:nvPr>
            <p:ph type="sldNum" sz="quarter" idx="11"/>
          </p:nvPr>
        </p:nvSpPr>
        <p:spPr/>
        <p:txBody>
          <a:bodyPr rtlCol="0"/>
          <a:lstStyle/>
          <a:p>
            <a:fld id="{885D3610-1EE1-4186-9A43-FB4600329EC8}" type="slidenum">
              <a:rPr lang="en-IN" smtClean="0"/>
              <a:t>‹#›</a:t>
            </a:fld>
            <a:endParaRPr lang="en-IN"/>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A1C7ACD9-751B-4090-99BC-BBD1EBC1BE22}" type="datetimeFigureOut">
              <a:rPr lang="en-IN" smtClean="0"/>
              <a:t>26-01-2024</a:t>
            </a:fld>
            <a:endParaRPr lang="en-IN"/>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885D3610-1EE1-4186-9A43-FB4600329EC8}"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673" r:id="rId12"/>
    <p:sldLayoutId id="2147483736" r:id="rId13"/>
    <p:sldLayoutId id="2147483689" r:id="rId14"/>
    <p:sldLayoutId id="2147483735" r:id="rId15"/>
    <p:sldLayoutId id="2147483684" r:id="rId16"/>
    <p:sldLayoutId id="2147483752" r:id="rId17"/>
    <p:sldLayoutId id="2147483737" r:id="rId18"/>
    <p:sldLayoutId id="2147483651" r:id="rId19"/>
    <p:sldLayoutId id="2147483738" r:id="rId20"/>
    <p:sldLayoutId id="2147483685" r:id="rId21"/>
    <p:sldLayoutId id="2147483674" r:id="rId22"/>
    <p:sldLayoutId id="2147483690" r:id="rId23"/>
    <p:sldLayoutId id="2147483694" r:id="rId24"/>
    <p:sldLayoutId id="2147483748" r:id="rId25"/>
    <p:sldLayoutId id="2147483693" r:id="rId26"/>
    <p:sldLayoutId id="2147483686" r:id="rId27"/>
    <p:sldLayoutId id="2147483703" r:id="rId28"/>
    <p:sldLayoutId id="2147483709" r:id="rId29"/>
    <p:sldLayoutId id="2147483710" r:id="rId30"/>
    <p:sldLayoutId id="2147483711" r:id="rId31"/>
    <p:sldLayoutId id="2147483712" r:id="rId32"/>
    <p:sldLayoutId id="2147483749" r:id="rId33"/>
    <p:sldLayoutId id="2147483751" r:id="rId34"/>
    <p:sldLayoutId id="2147483704" r:id="rId35"/>
    <p:sldLayoutId id="2147483702" r:id="rId36"/>
    <p:sldLayoutId id="2147483713" r:id="rId37"/>
    <p:sldLayoutId id="2147483714" r:id="rId38"/>
    <p:sldLayoutId id="2147483715" r:id="rId39"/>
    <p:sldLayoutId id="2147483695" r:id="rId40"/>
    <p:sldLayoutId id="2147483730" r:id="rId41"/>
    <p:sldLayoutId id="2147483698" r:id="rId42"/>
    <p:sldLayoutId id="2147483731" r:id="rId43"/>
    <p:sldLayoutId id="2147483699" r:id="rId44"/>
    <p:sldLayoutId id="2147483732" r:id="rId45"/>
    <p:sldLayoutId id="2147483739" r:id="rId46"/>
    <p:sldLayoutId id="2147483740" r:id="rId47"/>
    <p:sldLayoutId id="2147483700" r:id="rId48"/>
    <p:sldLayoutId id="2147483741" r:id="rId49"/>
    <p:sldLayoutId id="2147483742" r:id="rId50"/>
    <p:sldLayoutId id="2147483696" r:id="rId51"/>
    <p:sldLayoutId id="2147483743" r:id="rId52"/>
    <p:sldLayoutId id="2147483744" r:id="rId53"/>
    <p:sldLayoutId id="2147483745" r:id="rId54"/>
    <p:sldLayoutId id="2147483705" r:id="rId55"/>
    <p:sldLayoutId id="2147483746" r:id="rId56"/>
    <p:sldLayoutId id="2147483687" r:id="rId57"/>
    <p:sldLayoutId id="2147483719" r:id="rId58"/>
    <p:sldLayoutId id="2147483720" r:id="rId59"/>
    <p:sldLayoutId id="2147483718" r:id="rId60"/>
    <p:sldLayoutId id="2147483721" r:id="rId61"/>
    <p:sldLayoutId id="2147483716" r:id="rId62"/>
    <p:sldLayoutId id="2147483722" r:id="rId63"/>
    <p:sldLayoutId id="2147483723" r:id="rId64"/>
    <p:sldLayoutId id="2147483753" r:id="rId65"/>
    <p:sldLayoutId id="2147483754" r:id="rId66"/>
    <p:sldLayoutId id="2147483755" r:id="rId67"/>
    <p:sldLayoutId id="2147483756" r:id="rId68"/>
    <p:sldLayoutId id="2147483725" r:id="rId69"/>
    <p:sldLayoutId id="2147483726" r:id="rId70"/>
    <p:sldLayoutId id="2147483675" r:id="rId71"/>
    <p:sldLayoutId id="2147483677" r:id="rId72"/>
    <p:sldLayoutId id="2147483729" r:id="rId73"/>
    <p:sldLayoutId id="2147483747" r:id="rId74"/>
    <p:sldLayoutId id="2147483728" r:id="rId75"/>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17907" y="2477412"/>
            <a:ext cx="7253288" cy="890587"/>
          </a:xfrm>
        </p:spPr>
        <p:txBody>
          <a:bodyPr>
            <a:normAutofit fontScale="90000"/>
          </a:bodyPr>
          <a:lstStyle/>
          <a:p>
            <a:pPr algn="ctr"/>
            <a:r>
              <a:rPr lang="en-IN" sz="5300" b="1" dirty="0" smtClean="0">
                <a:solidFill>
                  <a:schemeClr val="tx1"/>
                </a:solidFill>
                <a:latin typeface="Times New Roman" pitchFamily="18" charset="0"/>
                <a:cs typeface="Times New Roman" pitchFamily="18" charset="0"/>
              </a:rPr>
              <a:t>Software Engineering</a:t>
            </a:r>
            <a:r>
              <a:rPr lang="en-IN" b="1" dirty="0" smtClean="0">
                <a:solidFill>
                  <a:schemeClr val="tx1"/>
                </a:solidFill>
                <a:latin typeface="Times New Roman" pitchFamily="18" charset="0"/>
                <a:cs typeface="Times New Roman" pitchFamily="18" charset="0"/>
              </a:rPr>
              <a:t/>
            </a:r>
            <a:br>
              <a:rPr lang="en-IN" b="1" dirty="0" smtClean="0">
                <a:solidFill>
                  <a:schemeClr val="tx1"/>
                </a:solidFill>
                <a:latin typeface="Times New Roman" pitchFamily="18" charset="0"/>
                <a:cs typeface="Times New Roman" pitchFamily="18" charset="0"/>
              </a:rPr>
            </a:br>
            <a:r>
              <a:rPr lang="en-IN" b="1" dirty="0" smtClean="0">
                <a:solidFill>
                  <a:schemeClr val="tx1"/>
                </a:solidFill>
                <a:latin typeface="Times New Roman" pitchFamily="18" charset="0"/>
                <a:cs typeface="Times New Roman" pitchFamily="18" charset="0"/>
              </a:rPr>
              <a:t>BCA - 4003</a:t>
            </a:r>
            <a:endParaRPr lang="en-IN"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4250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xmlns="" id="{F920AAD7-70AD-DE8F-0453-635FB77AA414}"/>
              </a:ext>
            </a:extLst>
          </p:cNvPr>
          <p:cNvSpPr txBox="1"/>
          <p:nvPr/>
        </p:nvSpPr>
        <p:spPr>
          <a:xfrm>
            <a:off x="326571" y="4583164"/>
            <a:ext cx="11131420" cy="1015663"/>
          </a:xfrm>
          <a:prstGeom prst="rect">
            <a:avLst/>
          </a:prstGeom>
          <a:noFill/>
        </p:spPr>
        <p:txBody>
          <a:bodyPr wrap="square">
            <a:spAutoFit/>
          </a:bodyPr>
          <a:lstStyle/>
          <a:p>
            <a:pPr marL="342900" indent="-342900">
              <a:buFont typeface="Arial" panose="020B0604020202020204" pitchFamily="34" charset="0"/>
              <a:buChar char="•"/>
            </a:pPr>
            <a:r>
              <a:rPr lang="en-US" sz="2000" b="1" dirty="0">
                <a:latin typeface="Times New Roman" pitchFamily="18" charset="0"/>
                <a:cs typeface="Times New Roman" pitchFamily="18" charset="0"/>
              </a:rPr>
              <a:t>Software Engineering </a:t>
            </a:r>
            <a:r>
              <a:rPr lang="en-US" sz="2000" dirty="0">
                <a:latin typeface="Times New Roman" pitchFamily="18" charset="0"/>
                <a:cs typeface="Times New Roman" pitchFamily="18" charset="0"/>
              </a:rPr>
              <a:t>is an engineering branch related to the evolution of software product using well-defined scientific principles, techniques, and procedures. The result of software engineering is an effective and reliable software product</a:t>
            </a:r>
            <a:r>
              <a:rPr lang="en-US" sz="2000" dirty="0"/>
              <a:t>.</a:t>
            </a:r>
            <a:endParaRPr lang="en-IN" sz="2000" dirty="0"/>
          </a:p>
        </p:txBody>
      </p:sp>
      <p:sp>
        <p:nvSpPr>
          <p:cNvPr id="19" name="TextBox 18">
            <a:extLst>
              <a:ext uri="{FF2B5EF4-FFF2-40B4-BE49-F238E27FC236}">
                <a16:creationId xmlns:a16="http://schemas.microsoft.com/office/drawing/2014/main" xmlns="" id="{2DBBFF75-6BCA-8D8F-A984-08283BA869BA}"/>
              </a:ext>
            </a:extLst>
          </p:cNvPr>
          <p:cNvSpPr txBox="1"/>
          <p:nvPr/>
        </p:nvSpPr>
        <p:spPr>
          <a:xfrm>
            <a:off x="706794" y="904814"/>
            <a:ext cx="8950391" cy="646331"/>
          </a:xfrm>
          <a:prstGeom prst="rect">
            <a:avLst/>
          </a:prstGeom>
          <a:noFill/>
        </p:spPr>
        <p:txBody>
          <a:bodyPr wrap="square">
            <a:spAutoFit/>
          </a:bodyPr>
          <a:lstStyle/>
          <a:p>
            <a:r>
              <a:rPr lang="en-IN" sz="3600" b="1" u="sng" dirty="0">
                <a:latin typeface="Arial Black" panose="020B0A04020102020204" pitchFamily="34" charset="0"/>
              </a:rPr>
              <a:t>What is </a:t>
            </a:r>
            <a:r>
              <a:rPr lang="en-IN" sz="3600" b="1" u="sng" dirty="0">
                <a:latin typeface="Times New Roman" pitchFamily="18" charset="0"/>
                <a:cs typeface="Times New Roman" pitchFamily="18" charset="0"/>
              </a:rPr>
              <a:t>Software</a:t>
            </a:r>
            <a:r>
              <a:rPr lang="en-IN" sz="3600" b="1" u="sng" dirty="0">
                <a:latin typeface="Arial Black" panose="020B0A04020102020204" pitchFamily="34" charset="0"/>
              </a:rPr>
              <a:t> Engineering?</a:t>
            </a:r>
          </a:p>
        </p:txBody>
      </p:sp>
      <p:sp>
        <p:nvSpPr>
          <p:cNvPr id="25" name="TextBox 24">
            <a:extLst>
              <a:ext uri="{FF2B5EF4-FFF2-40B4-BE49-F238E27FC236}">
                <a16:creationId xmlns:a16="http://schemas.microsoft.com/office/drawing/2014/main" xmlns="" id="{F361276E-0DB3-5437-C993-137B2FFAECB6}"/>
              </a:ext>
            </a:extLst>
          </p:cNvPr>
          <p:cNvSpPr txBox="1"/>
          <p:nvPr/>
        </p:nvSpPr>
        <p:spPr>
          <a:xfrm>
            <a:off x="389555" y="1922108"/>
            <a:ext cx="11131420" cy="2554545"/>
          </a:xfrm>
          <a:prstGeom prst="rect">
            <a:avLst/>
          </a:prstGeom>
          <a:noFill/>
        </p:spPr>
        <p:txBody>
          <a:bodyPr wrap="square">
            <a:spAutoFit/>
          </a:bodyPr>
          <a:lstStyle/>
          <a:p>
            <a:pPr marL="285750" indent="-285750">
              <a:buFont typeface="Arial" panose="020B0604020202020204" pitchFamily="34" charset="0"/>
              <a:buChar char="•"/>
            </a:pPr>
            <a:r>
              <a:rPr lang="en-US" sz="2000" dirty="0">
                <a:latin typeface="Times New Roman" pitchFamily="18" charset="0"/>
                <a:cs typeface="Times New Roman" pitchFamily="18" charset="0"/>
              </a:rPr>
              <a:t>The term </a:t>
            </a:r>
            <a:r>
              <a:rPr lang="en-US" sz="2000" b="1" dirty="0">
                <a:latin typeface="Times New Roman" pitchFamily="18" charset="0"/>
                <a:cs typeface="Times New Roman" pitchFamily="18" charset="0"/>
              </a:rPr>
              <a:t>software engineering </a:t>
            </a:r>
            <a:r>
              <a:rPr lang="en-US" sz="2000" dirty="0">
                <a:latin typeface="Times New Roman" pitchFamily="18" charset="0"/>
                <a:cs typeface="Times New Roman" pitchFamily="18" charset="0"/>
              </a:rPr>
              <a:t>is the product of two words, </a:t>
            </a:r>
            <a:r>
              <a:rPr lang="en-US" sz="2000" b="1" dirty="0">
                <a:latin typeface="Times New Roman" pitchFamily="18" charset="0"/>
                <a:cs typeface="Times New Roman" pitchFamily="18" charset="0"/>
              </a:rPr>
              <a:t>software</a:t>
            </a:r>
            <a:r>
              <a:rPr lang="en-US" sz="2000" dirty="0">
                <a:latin typeface="Times New Roman" pitchFamily="18" charset="0"/>
                <a:cs typeface="Times New Roman" pitchFamily="18" charset="0"/>
              </a:rPr>
              <a:t>, and </a:t>
            </a:r>
            <a:r>
              <a:rPr lang="en-US" sz="2000" b="1" dirty="0">
                <a:latin typeface="Times New Roman" pitchFamily="18" charset="0"/>
                <a:cs typeface="Times New Roman" pitchFamily="18" charset="0"/>
              </a:rPr>
              <a:t>engineering.</a:t>
            </a:r>
          </a:p>
          <a:p>
            <a:endParaRPr lang="en-US" sz="2000" dirty="0">
              <a:latin typeface="Times New Roman" pitchFamily="18" charset="0"/>
              <a:cs typeface="Times New Roman" pitchFamily="18" charset="0"/>
            </a:endParaRPr>
          </a:p>
          <a:p>
            <a:pPr marL="285750" indent="-285750">
              <a:buFont typeface="Arial" panose="020B0604020202020204" pitchFamily="34" charset="0"/>
              <a:buChar char="•"/>
            </a:pPr>
            <a:r>
              <a:rPr lang="en-US" sz="2000" dirty="0">
                <a:latin typeface="Times New Roman" pitchFamily="18" charset="0"/>
                <a:cs typeface="Times New Roman" pitchFamily="18" charset="0"/>
              </a:rPr>
              <a:t>The software is a collection of integrated programs.</a:t>
            </a:r>
          </a:p>
          <a:p>
            <a:endParaRPr lang="en-US" sz="2000" dirty="0">
              <a:latin typeface="Times New Roman" pitchFamily="18" charset="0"/>
              <a:cs typeface="Times New Roman" pitchFamily="18" charset="0"/>
            </a:endParaRPr>
          </a:p>
          <a:p>
            <a:pPr marL="285750" indent="-285750">
              <a:buFont typeface="Arial" panose="020B0604020202020204" pitchFamily="34" charset="0"/>
              <a:buChar char="•"/>
            </a:pPr>
            <a:r>
              <a:rPr lang="en-US" sz="2000" dirty="0">
                <a:latin typeface="Times New Roman" pitchFamily="18" charset="0"/>
                <a:cs typeface="Times New Roman" pitchFamily="18" charset="0"/>
              </a:rPr>
              <a:t>Software subsists of carefully-organized instructions and code written by developers on any of various particular computer languages.</a:t>
            </a:r>
          </a:p>
          <a:p>
            <a:endParaRPr lang="en-US" sz="2000" dirty="0">
              <a:latin typeface="Times New Roman" pitchFamily="18" charset="0"/>
              <a:cs typeface="Times New Roman" pitchFamily="18" charset="0"/>
            </a:endParaRPr>
          </a:p>
          <a:p>
            <a:pPr marL="285750" indent="-285750">
              <a:buFont typeface="Arial" panose="020B0604020202020204" pitchFamily="34" charset="0"/>
              <a:buChar char="•"/>
            </a:pPr>
            <a:r>
              <a:rPr lang="en-US" sz="2000" dirty="0">
                <a:latin typeface="Times New Roman" pitchFamily="18" charset="0"/>
                <a:cs typeface="Times New Roman" pitchFamily="18" charset="0"/>
              </a:rPr>
              <a:t>Computer programs and related documentation such as requirements, design models and user manuals.</a:t>
            </a:r>
          </a:p>
        </p:txBody>
      </p:sp>
    </p:spTree>
    <p:extLst>
      <p:ext uri="{BB962C8B-B14F-4D97-AF65-F5344CB8AC3E}">
        <p14:creationId xmlns:p14="http://schemas.microsoft.com/office/powerpoint/2010/main" val="42991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D0B5CBB5-BC43-50C2-56F4-1F50DCD9ED51}"/>
              </a:ext>
            </a:extLst>
          </p:cNvPr>
          <p:cNvPicPr>
            <a:picLocks noChangeAspect="1"/>
          </p:cNvPicPr>
          <p:nvPr/>
        </p:nvPicPr>
        <p:blipFill>
          <a:blip r:embed="rId2"/>
          <a:stretch>
            <a:fillRect/>
          </a:stretch>
        </p:blipFill>
        <p:spPr>
          <a:xfrm>
            <a:off x="1349441" y="1566510"/>
            <a:ext cx="8948057" cy="5048894"/>
          </a:xfrm>
          <a:prstGeom prst="rect">
            <a:avLst/>
          </a:prstGeom>
        </p:spPr>
      </p:pic>
      <p:sp>
        <p:nvSpPr>
          <p:cNvPr id="4" name="TextBox 3">
            <a:extLst>
              <a:ext uri="{FF2B5EF4-FFF2-40B4-BE49-F238E27FC236}">
                <a16:creationId xmlns:a16="http://schemas.microsoft.com/office/drawing/2014/main" xmlns="" id="{E0A7A70E-743D-40CB-5E5B-390B5797086E}"/>
              </a:ext>
            </a:extLst>
          </p:cNvPr>
          <p:cNvSpPr txBox="1"/>
          <p:nvPr/>
        </p:nvSpPr>
        <p:spPr>
          <a:xfrm>
            <a:off x="662472" y="326772"/>
            <a:ext cx="9759821" cy="923330"/>
          </a:xfrm>
          <a:prstGeom prst="rect">
            <a:avLst/>
          </a:prstGeom>
          <a:noFill/>
        </p:spPr>
        <p:txBody>
          <a:bodyPr wrap="square">
            <a:spAutoFit/>
          </a:bodyPr>
          <a:lstStyle/>
          <a:p>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Engineering </a:t>
            </a:r>
            <a:r>
              <a:rPr lang="en-US" dirty="0">
                <a:latin typeface="Times New Roman" pitchFamily="18" charset="0"/>
                <a:cs typeface="Times New Roman" pitchFamily="18" charset="0"/>
              </a:rPr>
              <a:t>is the application of scientific and practical knowledge to invent, design, build, maintain, and improve frameworks, processes, etc.</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978855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0A7A70E-743D-40CB-5E5B-390B5797086E}"/>
              </a:ext>
            </a:extLst>
          </p:cNvPr>
          <p:cNvSpPr txBox="1"/>
          <p:nvPr/>
        </p:nvSpPr>
        <p:spPr>
          <a:xfrm>
            <a:off x="615822" y="485193"/>
            <a:ext cx="9713167" cy="861774"/>
          </a:xfrm>
          <a:prstGeom prst="rect">
            <a:avLst/>
          </a:prstGeom>
          <a:noFill/>
        </p:spPr>
        <p:txBody>
          <a:bodyPr wrap="square">
            <a:spAutoFit/>
          </a:bodyPr>
          <a:lstStyle/>
          <a:p>
            <a:r>
              <a:rPr lang="en-IN" sz="3200" b="1" u="sng" dirty="0">
                <a:effectLst/>
                <a:latin typeface="Times New Roman" pitchFamily="18" charset="0"/>
                <a:ea typeface="Times New Roman" panose="02020603050405020304" pitchFamily="18" charset="0"/>
                <a:cs typeface="Times New Roman" pitchFamily="18" charset="0"/>
              </a:rPr>
              <a:t>Why is Software Engineering required?</a:t>
            </a:r>
            <a:endParaRPr lang="en-IN" sz="3200" b="1" u="sng" dirty="0">
              <a:effectLst/>
              <a:latin typeface="Times New Roman" pitchFamily="18" charset="0"/>
              <a:ea typeface="Calibri" panose="020F0502020204030204" pitchFamily="34" charset="0"/>
              <a:cs typeface="Times New Roman" pitchFamily="18" charset="0"/>
            </a:endParaRPr>
          </a:p>
          <a:p>
            <a:endParaRPr lang="en-US" b="1" dirty="0">
              <a:solidFill>
                <a:schemeClr val="accent2"/>
              </a:solidFill>
              <a:latin typeface="Times New Roman" pitchFamily="18" charset="0"/>
              <a:cs typeface="Times New Roman" pitchFamily="18" charset="0"/>
            </a:endParaRPr>
          </a:p>
        </p:txBody>
      </p:sp>
      <p:sp>
        <p:nvSpPr>
          <p:cNvPr id="5" name="TextBox 4">
            <a:extLst>
              <a:ext uri="{FF2B5EF4-FFF2-40B4-BE49-F238E27FC236}">
                <a16:creationId xmlns:a16="http://schemas.microsoft.com/office/drawing/2014/main" xmlns="" id="{09191EC4-4F8E-923D-FCBD-D530C7222BB6}"/>
              </a:ext>
            </a:extLst>
          </p:cNvPr>
          <p:cNvSpPr txBox="1"/>
          <p:nvPr/>
        </p:nvSpPr>
        <p:spPr>
          <a:xfrm>
            <a:off x="746452" y="1859340"/>
            <a:ext cx="8437205" cy="3477875"/>
          </a:xfrm>
          <a:prstGeom prst="rect">
            <a:avLst/>
          </a:prstGeom>
          <a:noFill/>
        </p:spPr>
        <p:txBody>
          <a:bodyPr wrap="square">
            <a:spAutoFit/>
          </a:bodyPr>
          <a:lstStyle/>
          <a:p>
            <a:r>
              <a:rPr lang="en-US" sz="2000" dirty="0">
                <a:latin typeface="Times New Roman" pitchFamily="18" charset="0"/>
                <a:cs typeface="Times New Roman" pitchFamily="18" charset="0"/>
              </a:rPr>
              <a:t>Software Engineering is required due to the following reasons:</a:t>
            </a:r>
          </a:p>
          <a:p>
            <a:endParaRPr lang="en-US" sz="2000" dirty="0">
              <a:latin typeface="Times New Roman" pitchFamily="18" charset="0"/>
              <a:cs typeface="Times New Roman" pitchFamily="18" charset="0"/>
            </a:endParaRPr>
          </a:p>
          <a:p>
            <a:pPr marL="285750" indent="-285750">
              <a:buFont typeface="Arial" panose="020B0604020202020204" pitchFamily="34" charset="0"/>
              <a:buChar char="•"/>
            </a:pPr>
            <a:r>
              <a:rPr lang="en-US" sz="2000" dirty="0">
                <a:latin typeface="Times New Roman" pitchFamily="18" charset="0"/>
                <a:cs typeface="Times New Roman" pitchFamily="18" charset="0"/>
              </a:rPr>
              <a:t>To manage Large software</a:t>
            </a:r>
          </a:p>
          <a:p>
            <a:endParaRPr lang="en-US" sz="2000" dirty="0">
              <a:latin typeface="Times New Roman" pitchFamily="18" charset="0"/>
              <a:cs typeface="Times New Roman" pitchFamily="18" charset="0"/>
            </a:endParaRPr>
          </a:p>
          <a:p>
            <a:pPr marL="285750" indent="-285750">
              <a:buFont typeface="Arial" panose="020B0604020202020204" pitchFamily="34" charset="0"/>
              <a:buChar char="•"/>
            </a:pPr>
            <a:r>
              <a:rPr lang="en-US" sz="2000" dirty="0">
                <a:latin typeface="Times New Roman" pitchFamily="18" charset="0"/>
                <a:cs typeface="Times New Roman" pitchFamily="18" charset="0"/>
              </a:rPr>
              <a:t>For more Scalability</a:t>
            </a:r>
          </a:p>
          <a:p>
            <a:pPr marL="285750" indent="-285750">
              <a:buFont typeface="Arial" panose="020B0604020202020204" pitchFamily="34" charset="0"/>
              <a:buChar char="•"/>
            </a:pPr>
            <a:endParaRPr lang="en-US" sz="2000" dirty="0">
              <a:latin typeface="Times New Roman" pitchFamily="18" charset="0"/>
              <a:cs typeface="Times New Roman" pitchFamily="18" charset="0"/>
            </a:endParaRPr>
          </a:p>
          <a:p>
            <a:pPr marL="285750" indent="-285750">
              <a:buFont typeface="Arial" panose="020B0604020202020204" pitchFamily="34" charset="0"/>
              <a:buChar char="•"/>
            </a:pPr>
            <a:r>
              <a:rPr lang="en-US" sz="2000" dirty="0">
                <a:latin typeface="Times New Roman" pitchFamily="18" charset="0"/>
                <a:cs typeface="Times New Roman" pitchFamily="18" charset="0"/>
              </a:rPr>
              <a:t>Cost Management</a:t>
            </a:r>
          </a:p>
          <a:p>
            <a:pPr marL="285750" indent="-285750">
              <a:buFont typeface="Arial" panose="020B0604020202020204" pitchFamily="34" charset="0"/>
              <a:buChar char="•"/>
            </a:pPr>
            <a:endParaRPr lang="en-US" sz="2000" dirty="0">
              <a:latin typeface="Times New Roman" pitchFamily="18" charset="0"/>
              <a:cs typeface="Times New Roman" pitchFamily="18" charset="0"/>
            </a:endParaRPr>
          </a:p>
          <a:p>
            <a:pPr marL="285750" indent="-285750">
              <a:buFont typeface="Arial" panose="020B0604020202020204" pitchFamily="34" charset="0"/>
              <a:buChar char="•"/>
            </a:pPr>
            <a:r>
              <a:rPr lang="en-US" sz="2000" dirty="0">
                <a:latin typeface="Times New Roman" pitchFamily="18" charset="0"/>
                <a:cs typeface="Times New Roman" pitchFamily="18" charset="0"/>
              </a:rPr>
              <a:t>To manage the dynamic nature of software</a:t>
            </a:r>
          </a:p>
          <a:p>
            <a:pPr marL="285750" indent="-285750">
              <a:buFont typeface="Arial" panose="020B0604020202020204" pitchFamily="34" charset="0"/>
              <a:buChar char="•"/>
            </a:pPr>
            <a:endParaRPr lang="en-US" sz="2000" dirty="0">
              <a:latin typeface="Times New Roman" pitchFamily="18" charset="0"/>
              <a:cs typeface="Times New Roman" pitchFamily="18" charset="0"/>
            </a:endParaRPr>
          </a:p>
          <a:p>
            <a:pPr marL="285750" indent="-285750">
              <a:buFont typeface="Arial" panose="020B0604020202020204" pitchFamily="34" charset="0"/>
              <a:buChar char="•"/>
            </a:pPr>
            <a:r>
              <a:rPr lang="en-US" sz="2000" dirty="0">
                <a:latin typeface="Times New Roman" pitchFamily="18" charset="0"/>
                <a:cs typeface="Times New Roman" pitchFamily="18" charset="0"/>
              </a:rPr>
              <a:t>For better quality Management</a:t>
            </a:r>
          </a:p>
        </p:txBody>
      </p:sp>
    </p:spTree>
    <p:extLst>
      <p:ext uri="{BB962C8B-B14F-4D97-AF65-F5344CB8AC3E}">
        <p14:creationId xmlns:p14="http://schemas.microsoft.com/office/powerpoint/2010/main" val="744796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0A7A70E-743D-40CB-5E5B-390B5797086E}"/>
              </a:ext>
            </a:extLst>
          </p:cNvPr>
          <p:cNvSpPr txBox="1"/>
          <p:nvPr/>
        </p:nvSpPr>
        <p:spPr>
          <a:xfrm>
            <a:off x="615822" y="485192"/>
            <a:ext cx="9713167" cy="1415772"/>
          </a:xfrm>
          <a:prstGeom prst="rect">
            <a:avLst/>
          </a:prstGeom>
          <a:noFill/>
        </p:spPr>
        <p:txBody>
          <a:bodyPr wrap="square">
            <a:spAutoFit/>
          </a:bodyPr>
          <a:lstStyle/>
          <a:p>
            <a:r>
              <a:rPr lang="en-IN" sz="3600" b="1" u="sng" dirty="0">
                <a:effectLst/>
                <a:latin typeface="Times New Roman" pitchFamily="18" charset="0"/>
                <a:ea typeface="Times New Roman" panose="02020603050405020304" pitchFamily="18" charset="0"/>
                <a:cs typeface="Times New Roman" pitchFamily="18" charset="0"/>
              </a:rPr>
              <a:t>Need of Software Engineering</a:t>
            </a:r>
            <a:endParaRPr lang="en-IN" sz="3600" b="1" u="sng" dirty="0">
              <a:effectLst/>
              <a:latin typeface="Times New Roman" pitchFamily="18" charset="0"/>
              <a:ea typeface="Calibri" panose="020F0502020204030204" pitchFamily="34" charset="0"/>
              <a:cs typeface="Times New Roman" pitchFamily="18" charset="0"/>
            </a:endParaRPr>
          </a:p>
          <a:p>
            <a:endParaRPr lang="en-IN" sz="3200" b="1" u="sng" dirty="0">
              <a:effectLst/>
              <a:latin typeface="Times New Roman" pitchFamily="18" charset="0"/>
              <a:ea typeface="Calibri" panose="020F0502020204030204" pitchFamily="34" charset="0"/>
              <a:cs typeface="Times New Roman" pitchFamily="18" charset="0"/>
            </a:endParaRPr>
          </a:p>
          <a:p>
            <a:endParaRPr lang="en-US" b="1" dirty="0">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xmlns="" id="{6CD75350-BB42-036D-0787-87FBBD5447B1}"/>
              </a:ext>
            </a:extLst>
          </p:cNvPr>
          <p:cNvSpPr txBox="1"/>
          <p:nvPr/>
        </p:nvSpPr>
        <p:spPr>
          <a:xfrm>
            <a:off x="513185" y="1540720"/>
            <a:ext cx="11130824" cy="4524315"/>
          </a:xfrm>
          <a:prstGeom prst="rect">
            <a:avLst/>
          </a:prstGeom>
          <a:noFill/>
        </p:spPr>
        <p:txBody>
          <a:bodyPr wrap="square">
            <a:spAutoFit/>
          </a:bodyPr>
          <a:lstStyle/>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  The necessity of software engineering appears because of a higher rate of progress in user requirements and the   </a:t>
            </a:r>
          </a:p>
          <a:p>
            <a:r>
              <a:rPr lang="en-US" sz="1600" dirty="0">
                <a:latin typeface="Times New Roman" pitchFamily="18" charset="0"/>
                <a:cs typeface="Times New Roman" pitchFamily="18" charset="0"/>
              </a:rPr>
              <a:t>   environment on which the program is working.</a:t>
            </a:r>
          </a:p>
          <a:p>
            <a:endParaRPr lang="en-US" sz="1600" dirty="0">
              <a:latin typeface="Times New Roman" pitchFamily="18" charset="0"/>
              <a:cs typeface="Times New Roman" pitchFamily="18" charset="0"/>
            </a:endParaRPr>
          </a:p>
          <a:p>
            <a:pPr marL="285750" indent="-285750">
              <a:buFont typeface="Arial" panose="020B0604020202020204" pitchFamily="34" charset="0"/>
              <a:buChar char="•"/>
            </a:pPr>
            <a:r>
              <a:rPr lang="en-US" sz="1600" b="1" u="sng" dirty="0">
                <a:latin typeface="Times New Roman" pitchFamily="18" charset="0"/>
                <a:cs typeface="Times New Roman" pitchFamily="18" charset="0"/>
              </a:rPr>
              <a:t>Huge Programming</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It is simpler to manufacture a wall than to a house or building, similarly, as the measure of   </a:t>
            </a:r>
          </a:p>
          <a:p>
            <a:r>
              <a:rPr lang="en-US" sz="1600" dirty="0">
                <a:latin typeface="Times New Roman" pitchFamily="18" charset="0"/>
                <a:cs typeface="Times New Roman" pitchFamily="18" charset="0"/>
              </a:rPr>
              <a:t>                                         programming become extensive engineering has to step to give it a scientific process.</a:t>
            </a:r>
          </a:p>
          <a:p>
            <a:endParaRPr lang="en-US" sz="1600" dirty="0">
              <a:latin typeface="Times New Roman" pitchFamily="18" charset="0"/>
              <a:cs typeface="Times New Roman" pitchFamily="18" charset="0"/>
            </a:endParaRPr>
          </a:p>
          <a:p>
            <a:pPr marL="285750" indent="-285750">
              <a:buFont typeface="Arial" panose="020B0604020202020204" pitchFamily="34" charset="0"/>
              <a:buChar char="•"/>
            </a:pPr>
            <a:r>
              <a:rPr lang="en-US" sz="1600" b="1" u="sng" dirty="0">
                <a:latin typeface="Times New Roman" pitchFamily="18" charset="0"/>
                <a:cs typeface="Times New Roman" pitchFamily="18" charset="0"/>
              </a:rPr>
              <a:t>Adaptability:</a:t>
            </a:r>
            <a:r>
              <a:rPr lang="en-US" sz="1600" dirty="0">
                <a:latin typeface="Times New Roman" pitchFamily="18" charset="0"/>
                <a:cs typeface="Times New Roman" pitchFamily="18" charset="0"/>
              </a:rPr>
              <a:t> If the software procedure were not based on scientific and engineering ideas, it would be simpler to</a:t>
            </a:r>
          </a:p>
          <a:p>
            <a:r>
              <a:rPr lang="en-US" sz="1600" dirty="0">
                <a:latin typeface="Times New Roman" pitchFamily="18" charset="0"/>
                <a:cs typeface="Times New Roman" pitchFamily="18" charset="0"/>
              </a:rPr>
              <a:t>                            re-create new software than to scale an existing one.</a:t>
            </a:r>
          </a:p>
          <a:p>
            <a:endParaRPr lang="en-US" sz="1600" dirty="0">
              <a:latin typeface="Times New Roman" pitchFamily="18" charset="0"/>
              <a:cs typeface="Times New Roman" pitchFamily="18" charset="0"/>
            </a:endParaRPr>
          </a:p>
          <a:p>
            <a:pPr marL="285750" indent="-285750">
              <a:buFont typeface="Arial" panose="020B0604020202020204" pitchFamily="34" charset="0"/>
              <a:buChar char="•"/>
            </a:pPr>
            <a:r>
              <a:rPr lang="en-US" sz="1600" b="1" u="sng" dirty="0">
                <a:latin typeface="Times New Roman" pitchFamily="18" charset="0"/>
                <a:cs typeface="Times New Roman" pitchFamily="18" charset="0"/>
              </a:rPr>
              <a:t>Cost:</a:t>
            </a:r>
            <a:r>
              <a:rPr lang="en-US" sz="1600" dirty="0">
                <a:latin typeface="Times New Roman" pitchFamily="18" charset="0"/>
                <a:cs typeface="Times New Roman" pitchFamily="18" charset="0"/>
              </a:rPr>
              <a:t>  As the hardware industry has demonstrated its skills and huge manufacturing has let down the cost of computer</a:t>
            </a:r>
          </a:p>
          <a:p>
            <a:r>
              <a:rPr lang="en-US" sz="1600" dirty="0">
                <a:latin typeface="Times New Roman" pitchFamily="18" charset="0"/>
                <a:cs typeface="Times New Roman" pitchFamily="18" charset="0"/>
              </a:rPr>
              <a:t>                and electronic hardware. But the cost of programming remains high if the proper process is not adapted.</a:t>
            </a:r>
          </a:p>
          <a:p>
            <a:endParaRPr lang="en-US" sz="1600" dirty="0">
              <a:latin typeface="Times New Roman" pitchFamily="18" charset="0"/>
              <a:cs typeface="Times New Roman" pitchFamily="18" charset="0"/>
            </a:endParaRPr>
          </a:p>
          <a:p>
            <a:pPr marL="285750" indent="-285750">
              <a:buFont typeface="Arial" panose="020B0604020202020204" pitchFamily="34" charset="0"/>
              <a:buChar char="•"/>
            </a:pPr>
            <a:r>
              <a:rPr lang="en-US" sz="1600" b="1" u="sng" dirty="0">
                <a:latin typeface="Times New Roman" pitchFamily="18" charset="0"/>
                <a:cs typeface="Times New Roman" pitchFamily="18" charset="0"/>
              </a:rPr>
              <a:t>Dynamic Nature:  </a:t>
            </a:r>
            <a:r>
              <a:rPr lang="en-US" sz="1600" dirty="0">
                <a:latin typeface="Times New Roman" pitchFamily="18" charset="0"/>
                <a:cs typeface="Times New Roman" pitchFamily="18" charset="0"/>
              </a:rPr>
              <a:t>The continually growing and adapting nature of programming hugely depends upon the environment </a:t>
            </a:r>
          </a:p>
          <a:p>
            <a:r>
              <a:rPr lang="en-US" sz="1600" dirty="0">
                <a:latin typeface="Times New Roman" pitchFamily="18" charset="0"/>
                <a:cs typeface="Times New Roman" pitchFamily="18" charset="0"/>
              </a:rPr>
              <a:t>                                   in which the client works. If the quality of the software is continually changing, new upgrades need to</a:t>
            </a:r>
          </a:p>
          <a:p>
            <a:r>
              <a:rPr lang="en-US" sz="1600" dirty="0">
                <a:latin typeface="Times New Roman" pitchFamily="18" charset="0"/>
                <a:cs typeface="Times New Roman" pitchFamily="18" charset="0"/>
              </a:rPr>
              <a:t>                                   be done in the existing one.</a:t>
            </a:r>
          </a:p>
          <a:p>
            <a:endParaRPr lang="en-US" sz="1600" dirty="0">
              <a:latin typeface="Times New Roman" pitchFamily="18" charset="0"/>
              <a:cs typeface="Times New Roman" pitchFamily="18" charset="0"/>
            </a:endParaRPr>
          </a:p>
          <a:p>
            <a:pPr marL="285750" indent="-285750">
              <a:buFont typeface="Arial" panose="020B0604020202020204" pitchFamily="34" charset="0"/>
              <a:buChar char="•"/>
            </a:pPr>
            <a:r>
              <a:rPr lang="en-US" sz="1600" b="1" u="sng" dirty="0">
                <a:latin typeface="Times New Roman" pitchFamily="18" charset="0"/>
                <a:cs typeface="Times New Roman" pitchFamily="18" charset="0"/>
              </a:rPr>
              <a:t>Quality Management:  </a:t>
            </a:r>
            <a:r>
              <a:rPr lang="en-US" sz="1600" dirty="0">
                <a:latin typeface="Times New Roman" pitchFamily="18" charset="0"/>
                <a:cs typeface="Times New Roman" pitchFamily="18" charset="0"/>
              </a:rPr>
              <a:t>Better procedure of software development provides a better and quality software product.  </a:t>
            </a:r>
          </a:p>
        </p:txBody>
      </p:sp>
    </p:spTree>
    <p:extLst>
      <p:ext uri="{BB962C8B-B14F-4D97-AF65-F5344CB8AC3E}">
        <p14:creationId xmlns:p14="http://schemas.microsoft.com/office/powerpoint/2010/main" val="71200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0A7A70E-743D-40CB-5E5B-390B5797086E}"/>
              </a:ext>
            </a:extLst>
          </p:cNvPr>
          <p:cNvSpPr txBox="1"/>
          <p:nvPr/>
        </p:nvSpPr>
        <p:spPr>
          <a:xfrm>
            <a:off x="513184" y="485193"/>
            <a:ext cx="11290040" cy="1477328"/>
          </a:xfrm>
          <a:prstGeom prst="rect">
            <a:avLst/>
          </a:prstGeom>
          <a:noFill/>
        </p:spPr>
        <p:txBody>
          <a:bodyPr wrap="square">
            <a:spAutoFit/>
          </a:bodyPr>
          <a:lstStyle/>
          <a:p>
            <a:pPr algn="ctr"/>
            <a:r>
              <a:rPr lang="en-IN" sz="3600" b="1" u="sng" dirty="0">
                <a:effectLst/>
                <a:latin typeface="Times New Roman" pitchFamily="18" charset="0"/>
                <a:ea typeface="Times New Roman" panose="02020603050405020304" pitchFamily="18" charset="0"/>
                <a:cs typeface="Times New Roman" pitchFamily="18" charset="0"/>
              </a:rPr>
              <a:t>Characteristics of a good </a:t>
            </a:r>
            <a:r>
              <a:rPr lang="en-IN" sz="3200" b="1" u="sng" dirty="0">
                <a:effectLst/>
                <a:latin typeface="Times New Roman" pitchFamily="18" charset="0"/>
                <a:ea typeface="Times New Roman" panose="02020603050405020304" pitchFamily="18" charset="0"/>
                <a:cs typeface="Times New Roman" pitchFamily="18" charset="0"/>
              </a:rPr>
              <a:t>software</a:t>
            </a:r>
            <a:r>
              <a:rPr lang="en-IN" sz="3600" b="1" u="sng" dirty="0">
                <a:effectLst/>
                <a:latin typeface="Times New Roman" pitchFamily="18" charset="0"/>
                <a:ea typeface="Times New Roman" panose="02020603050405020304" pitchFamily="18" charset="0"/>
                <a:cs typeface="Times New Roman" pitchFamily="18" charset="0"/>
              </a:rPr>
              <a:t> engineer</a:t>
            </a:r>
            <a:endParaRPr lang="en-IN" sz="3600" b="1" u="sng" dirty="0">
              <a:effectLst/>
              <a:latin typeface="Times New Roman" pitchFamily="18" charset="0"/>
              <a:ea typeface="Calibri" panose="020F0502020204030204" pitchFamily="34" charset="0"/>
              <a:cs typeface="Times New Roman" pitchFamily="18" charset="0"/>
            </a:endParaRPr>
          </a:p>
          <a:p>
            <a:endParaRPr lang="en-IN" sz="3600" b="1" u="sng" dirty="0">
              <a:effectLst/>
              <a:latin typeface="Times New Roman" pitchFamily="18" charset="0"/>
              <a:ea typeface="Calibri" panose="020F0502020204030204" pitchFamily="34" charset="0"/>
              <a:cs typeface="Times New Roman" pitchFamily="18" charset="0"/>
            </a:endParaRPr>
          </a:p>
          <a:p>
            <a:endParaRPr lang="en-US" b="1" dirty="0">
              <a:latin typeface="Times New Roman" pitchFamily="18" charset="0"/>
              <a:cs typeface="Times New Roman" pitchFamily="18" charset="0"/>
            </a:endParaRPr>
          </a:p>
        </p:txBody>
      </p:sp>
      <p:sp>
        <p:nvSpPr>
          <p:cNvPr id="5" name="TextBox 4">
            <a:extLst>
              <a:ext uri="{FF2B5EF4-FFF2-40B4-BE49-F238E27FC236}">
                <a16:creationId xmlns:a16="http://schemas.microsoft.com/office/drawing/2014/main" xmlns="" id="{74E4DEDF-70FF-867E-9E22-98E4DC056F58}"/>
              </a:ext>
            </a:extLst>
          </p:cNvPr>
          <p:cNvSpPr txBox="1"/>
          <p:nvPr/>
        </p:nvSpPr>
        <p:spPr>
          <a:xfrm>
            <a:off x="867747" y="1571495"/>
            <a:ext cx="11100317" cy="4801314"/>
          </a:xfrm>
          <a:prstGeom prst="rect">
            <a:avLst/>
          </a:prstGeom>
          <a:noFill/>
        </p:spPr>
        <p:txBody>
          <a:bodyPr wrap="square">
            <a:spAutoFit/>
          </a:bodyPr>
          <a:lstStyle/>
          <a:p>
            <a:r>
              <a:rPr lang="en-US" b="1" dirty="0">
                <a:latin typeface="Times New Roman" pitchFamily="18" charset="0"/>
                <a:cs typeface="Times New Roman" pitchFamily="18" charset="0"/>
              </a:rPr>
              <a:t>The features that good software engineers should possess are as follows:</a:t>
            </a:r>
          </a:p>
          <a:p>
            <a:endParaRPr lang="en-US" dirty="0">
              <a:latin typeface="Times New Roman" pitchFamily="18" charset="0"/>
              <a:cs typeface="Times New Roman" pitchFamily="18" charset="0"/>
            </a:endParaRPr>
          </a:p>
          <a:p>
            <a:pPr marL="285750" indent="-285750">
              <a:buFont typeface="Arial" panose="020B0604020202020204" pitchFamily="34" charset="0"/>
              <a:buChar char="•"/>
            </a:pPr>
            <a:r>
              <a:rPr lang="en-US" dirty="0">
                <a:latin typeface="Times New Roman" pitchFamily="18" charset="0"/>
                <a:cs typeface="Times New Roman" pitchFamily="18" charset="0"/>
              </a:rPr>
              <a:t>Exposure to systematic methods, i.e., familiarity with software engineering principles</a:t>
            </a:r>
            <a:r>
              <a:rPr lang="en-US" dirty="0" smtClean="0">
                <a:latin typeface="Times New Roman" pitchFamily="18" charset="0"/>
                <a:cs typeface="Times New Roman" pitchFamily="18" charset="0"/>
              </a:rPr>
              <a:t>.</a:t>
            </a:r>
          </a:p>
          <a:p>
            <a:pPr marL="285750" indent="-285750">
              <a:buFont typeface="Arial" panose="020B0604020202020204" pitchFamily="34" charset="0"/>
              <a:buChar char="•"/>
            </a:pPr>
            <a:endParaRPr lang="en-US" dirty="0">
              <a:latin typeface="Times New Roman" pitchFamily="18" charset="0"/>
              <a:cs typeface="Times New Roman" pitchFamily="18" charset="0"/>
            </a:endParaRPr>
          </a:p>
          <a:p>
            <a:pPr marL="285750" indent="-285750">
              <a:buFont typeface="Arial" panose="020B0604020202020204" pitchFamily="34" charset="0"/>
              <a:buChar char="•"/>
            </a:pPr>
            <a:r>
              <a:rPr lang="en-US" dirty="0" smtClean="0">
                <a:latin typeface="Times New Roman" pitchFamily="18" charset="0"/>
                <a:cs typeface="Times New Roman" pitchFamily="18" charset="0"/>
              </a:rPr>
              <a:t>Good </a:t>
            </a:r>
            <a:r>
              <a:rPr lang="en-US" dirty="0">
                <a:latin typeface="Times New Roman" pitchFamily="18" charset="0"/>
                <a:cs typeface="Times New Roman" pitchFamily="18" charset="0"/>
              </a:rPr>
              <a:t>technical knowledge of the project range (Domain knowledge).</a:t>
            </a:r>
          </a:p>
          <a:p>
            <a:pPr marL="285750" indent="-285750">
              <a:buFont typeface="Arial" panose="020B0604020202020204" pitchFamily="34" charset="0"/>
              <a:buChar char="•"/>
            </a:pPr>
            <a:endParaRPr lang="en-US" dirty="0">
              <a:latin typeface="Times New Roman" pitchFamily="18" charset="0"/>
              <a:cs typeface="Times New Roman" pitchFamily="18" charset="0"/>
            </a:endParaRPr>
          </a:p>
          <a:p>
            <a:pPr marL="285750" indent="-285750">
              <a:buFont typeface="Arial" panose="020B0604020202020204" pitchFamily="34" charset="0"/>
              <a:buChar char="•"/>
            </a:pPr>
            <a:r>
              <a:rPr lang="en-US" dirty="0">
                <a:latin typeface="Times New Roman" pitchFamily="18" charset="0"/>
                <a:cs typeface="Times New Roman" pitchFamily="18" charset="0"/>
              </a:rPr>
              <a:t>Good programming abilities.</a:t>
            </a:r>
          </a:p>
          <a:p>
            <a:pPr marL="285750" indent="-285750">
              <a:buFont typeface="Arial" panose="020B0604020202020204" pitchFamily="34" charset="0"/>
              <a:buChar char="•"/>
            </a:pPr>
            <a:endParaRPr lang="en-US" dirty="0">
              <a:latin typeface="Times New Roman" pitchFamily="18" charset="0"/>
              <a:cs typeface="Times New Roman" pitchFamily="18" charset="0"/>
            </a:endParaRPr>
          </a:p>
          <a:p>
            <a:pPr marL="285750" indent="-285750">
              <a:buFont typeface="Arial" panose="020B0604020202020204" pitchFamily="34" charset="0"/>
              <a:buChar char="•"/>
            </a:pPr>
            <a:r>
              <a:rPr lang="en-US" dirty="0">
                <a:latin typeface="Times New Roman" pitchFamily="18" charset="0"/>
                <a:cs typeface="Times New Roman" pitchFamily="18" charset="0"/>
              </a:rPr>
              <a:t>Good communication skills. These skills comprise of oral, written, and interpersonal skills.</a:t>
            </a:r>
          </a:p>
          <a:p>
            <a:endParaRPr lang="en-US" dirty="0">
              <a:latin typeface="Times New Roman" pitchFamily="18" charset="0"/>
              <a:cs typeface="Times New Roman" pitchFamily="18" charset="0"/>
            </a:endParaRPr>
          </a:p>
          <a:p>
            <a:pPr marL="285750" indent="-285750">
              <a:buFont typeface="Arial" panose="020B0604020202020204" pitchFamily="34" charset="0"/>
              <a:buChar char="•"/>
            </a:pPr>
            <a:r>
              <a:rPr lang="en-US" dirty="0">
                <a:latin typeface="Times New Roman" pitchFamily="18" charset="0"/>
                <a:cs typeface="Times New Roman" pitchFamily="18" charset="0"/>
              </a:rPr>
              <a:t>Sound knowledge of fundamentals of computer science.</a:t>
            </a:r>
          </a:p>
          <a:p>
            <a:pPr marL="285750" indent="-285750">
              <a:buFont typeface="Arial" panose="020B0604020202020204" pitchFamily="34" charset="0"/>
              <a:buChar char="•"/>
            </a:pPr>
            <a:endParaRPr lang="en-US" dirty="0">
              <a:latin typeface="Times New Roman" pitchFamily="18" charset="0"/>
              <a:cs typeface="Times New Roman" pitchFamily="18" charset="0"/>
            </a:endParaRPr>
          </a:p>
          <a:p>
            <a:pPr marL="285750" indent="-285750">
              <a:buFont typeface="Arial" panose="020B0604020202020204" pitchFamily="34" charset="0"/>
              <a:buChar char="•"/>
            </a:pPr>
            <a:r>
              <a:rPr lang="en-US" dirty="0">
                <a:latin typeface="Times New Roman" pitchFamily="18" charset="0"/>
                <a:cs typeface="Times New Roman" pitchFamily="18" charset="0"/>
              </a:rPr>
              <a:t>Intelligence, High motivation.</a:t>
            </a:r>
          </a:p>
          <a:p>
            <a:pPr marL="285750" indent="-285750">
              <a:buFont typeface="Arial" panose="020B0604020202020204" pitchFamily="34" charset="0"/>
              <a:buChar char="•"/>
            </a:pPr>
            <a:endParaRPr lang="en-US" dirty="0">
              <a:latin typeface="Times New Roman" pitchFamily="18" charset="0"/>
              <a:cs typeface="Times New Roman" pitchFamily="18" charset="0"/>
            </a:endParaRPr>
          </a:p>
          <a:p>
            <a:pPr marL="285750" indent="-285750">
              <a:buFont typeface="Arial" panose="020B0604020202020204" pitchFamily="34" charset="0"/>
              <a:buChar char="•"/>
            </a:pPr>
            <a:r>
              <a:rPr lang="en-US" dirty="0">
                <a:latin typeface="Times New Roman" pitchFamily="18" charset="0"/>
                <a:cs typeface="Times New Roman" pitchFamily="18" charset="0"/>
              </a:rPr>
              <a:t>Ability to work in a team</a:t>
            </a:r>
          </a:p>
          <a:p>
            <a:pPr marL="285750" indent="-285750">
              <a:buFont typeface="Arial" panose="020B0604020202020204" pitchFamily="34" charset="0"/>
              <a:buChar char="•"/>
            </a:pPr>
            <a:endParaRPr lang="en-US" dirty="0">
              <a:latin typeface="Times New Roman" pitchFamily="18" charset="0"/>
              <a:cs typeface="Times New Roman" pitchFamily="18" charset="0"/>
            </a:endParaRPr>
          </a:p>
          <a:p>
            <a:pPr marL="285750" indent="-285750">
              <a:buFont typeface="Arial" panose="020B0604020202020204" pitchFamily="34" charset="0"/>
              <a:buChar char="•"/>
            </a:pPr>
            <a:r>
              <a:rPr lang="en-US" dirty="0">
                <a:latin typeface="Times New Roman" pitchFamily="18" charset="0"/>
                <a:cs typeface="Times New Roman" pitchFamily="18" charset="0"/>
              </a:rPr>
              <a:t>Discipline, etc.</a:t>
            </a:r>
          </a:p>
        </p:txBody>
      </p:sp>
    </p:spTree>
    <p:extLst>
      <p:ext uri="{BB962C8B-B14F-4D97-AF65-F5344CB8AC3E}">
        <p14:creationId xmlns:p14="http://schemas.microsoft.com/office/powerpoint/2010/main" val="4085228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4301AEC2-43B7-DD1E-E3BE-978F143A25B1}"/>
              </a:ext>
            </a:extLst>
          </p:cNvPr>
          <p:cNvSpPr txBox="1"/>
          <p:nvPr/>
        </p:nvSpPr>
        <p:spPr>
          <a:xfrm>
            <a:off x="685801" y="495302"/>
            <a:ext cx="9434699" cy="646331"/>
          </a:xfrm>
          <a:prstGeom prst="rect">
            <a:avLst/>
          </a:prstGeom>
          <a:noFill/>
        </p:spPr>
        <p:txBody>
          <a:bodyPr wrap="square">
            <a:spAutoFit/>
          </a:bodyPr>
          <a:lstStyle/>
          <a:p>
            <a:r>
              <a:rPr lang="en-IN" sz="3600" u="sng" dirty="0">
                <a:latin typeface="Arial Black" panose="020B0A04020102020204" pitchFamily="34" charset="0"/>
              </a:rPr>
              <a:t>Importance of Software Engineering</a:t>
            </a:r>
          </a:p>
        </p:txBody>
      </p:sp>
      <p:pic>
        <p:nvPicPr>
          <p:cNvPr id="6" name="Picture 5">
            <a:extLst>
              <a:ext uri="{FF2B5EF4-FFF2-40B4-BE49-F238E27FC236}">
                <a16:creationId xmlns:a16="http://schemas.microsoft.com/office/drawing/2014/main" xmlns="" id="{A70321C1-D152-2D54-FE3D-261BEB08AC49}"/>
              </a:ext>
            </a:extLst>
          </p:cNvPr>
          <p:cNvPicPr>
            <a:picLocks noChangeAspect="1"/>
          </p:cNvPicPr>
          <p:nvPr/>
        </p:nvPicPr>
        <p:blipFill>
          <a:blip r:embed="rId2"/>
          <a:stretch>
            <a:fillRect/>
          </a:stretch>
        </p:blipFill>
        <p:spPr>
          <a:xfrm>
            <a:off x="1295401" y="1552577"/>
            <a:ext cx="9572625" cy="4810125"/>
          </a:xfrm>
          <a:prstGeom prst="rect">
            <a:avLst/>
          </a:prstGeom>
        </p:spPr>
      </p:pic>
    </p:spTree>
    <p:extLst>
      <p:ext uri="{BB962C8B-B14F-4D97-AF65-F5344CB8AC3E}">
        <p14:creationId xmlns:p14="http://schemas.microsoft.com/office/powerpoint/2010/main" val="898000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AD69FFED-D77D-6006-BB27-62952101F5EB}"/>
              </a:ext>
            </a:extLst>
          </p:cNvPr>
          <p:cNvSpPr txBox="1"/>
          <p:nvPr/>
        </p:nvSpPr>
        <p:spPr>
          <a:xfrm>
            <a:off x="374781" y="1082353"/>
            <a:ext cx="11442441" cy="4616648"/>
          </a:xfrm>
          <a:prstGeom prst="rect">
            <a:avLst/>
          </a:prstGeom>
          <a:noFill/>
        </p:spPr>
        <p:txBody>
          <a:bodyPr wrap="square">
            <a:spAutoFit/>
          </a:bodyPr>
          <a:lstStyle/>
          <a:p>
            <a:pPr algn="ctr"/>
            <a:r>
              <a:rPr lang="en-US" sz="2400" dirty="0"/>
              <a:t>     </a:t>
            </a:r>
            <a:r>
              <a:rPr lang="en-US" sz="2400" b="1" u="sng" dirty="0">
                <a:latin typeface="Times New Roman" pitchFamily="18" charset="0"/>
                <a:cs typeface="Times New Roman" pitchFamily="18" charset="0"/>
              </a:rPr>
              <a:t>I</a:t>
            </a:r>
            <a:r>
              <a:rPr lang="en-US" sz="2400" b="1" u="sng" dirty="0" smtClean="0">
                <a:latin typeface="Times New Roman" pitchFamily="18" charset="0"/>
                <a:cs typeface="Times New Roman" pitchFamily="18" charset="0"/>
              </a:rPr>
              <a:t>mportance </a:t>
            </a:r>
            <a:r>
              <a:rPr lang="en-US" sz="2400" b="1" u="sng" dirty="0">
                <a:latin typeface="Times New Roman" pitchFamily="18" charset="0"/>
                <a:cs typeface="Times New Roman" pitchFamily="18" charset="0"/>
              </a:rPr>
              <a:t>of Software engineering </a:t>
            </a:r>
          </a:p>
          <a:p>
            <a:endParaRPr lang="en-US" b="1" dirty="0">
              <a:solidFill>
                <a:schemeClr val="tx2"/>
              </a:solidFill>
            </a:endParaRPr>
          </a:p>
          <a:p>
            <a:pPr marL="342900" indent="-342900">
              <a:buAutoNum type="arabicPeriod"/>
            </a:pPr>
            <a:r>
              <a:rPr lang="en-US" b="1" u="sng" dirty="0">
                <a:latin typeface="Times New Roman" pitchFamily="18" charset="0"/>
                <a:cs typeface="Times New Roman" pitchFamily="18" charset="0"/>
              </a:rPr>
              <a:t>Reduces complexity</a:t>
            </a:r>
            <a:r>
              <a:rPr lang="en-US" dirty="0">
                <a:latin typeface="Times New Roman" pitchFamily="18" charset="0"/>
                <a:cs typeface="Times New Roman" pitchFamily="18" charset="0"/>
              </a:rPr>
              <a:t>:  Big software is always complicated and challenging to progress. Software engineering has a great solution to reduce the complication of any project. Software engineering divides big problems into various small issues. And then start solving each small issue one by one. All these small problems are solved independently to each other.</a:t>
            </a:r>
          </a:p>
          <a:p>
            <a:endParaRPr lang="en-US" dirty="0">
              <a:latin typeface="Times New Roman" pitchFamily="18" charset="0"/>
              <a:cs typeface="Times New Roman" pitchFamily="18" charset="0"/>
            </a:endParaRPr>
          </a:p>
          <a:p>
            <a:pPr marL="342900" indent="-342900">
              <a:buAutoNum type="arabicPeriod" startAt="2"/>
            </a:pPr>
            <a:r>
              <a:rPr lang="en-US" b="1" u="sng" dirty="0">
                <a:latin typeface="Times New Roman" pitchFamily="18" charset="0"/>
                <a:cs typeface="Times New Roman" pitchFamily="18" charset="0"/>
              </a:rPr>
              <a:t>To minimize software cost:  </a:t>
            </a:r>
            <a:r>
              <a:rPr lang="en-US" dirty="0">
                <a:latin typeface="Times New Roman" pitchFamily="18" charset="0"/>
                <a:cs typeface="Times New Roman" pitchFamily="18" charset="0"/>
              </a:rPr>
              <a:t>Software needs a lot of </a:t>
            </a:r>
            <a:r>
              <a:rPr lang="en-US" dirty="0" smtClean="0">
                <a:latin typeface="Times New Roman" pitchFamily="18" charset="0"/>
                <a:cs typeface="Times New Roman" pitchFamily="18" charset="0"/>
              </a:rPr>
              <a:t>hard work </a:t>
            </a:r>
            <a:r>
              <a:rPr lang="en-US" dirty="0">
                <a:latin typeface="Times New Roman" pitchFamily="18" charset="0"/>
                <a:cs typeface="Times New Roman" pitchFamily="18" charset="0"/>
              </a:rPr>
              <a:t>and software engineers are highly paid experts. A lot </a:t>
            </a:r>
            <a:r>
              <a:rPr lang="en-US" dirty="0" smtClean="0">
                <a:latin typeface="Times New Roman" pitchFamily="18" charset="0"/>
                <a:cs typeface="Times New Roman" pitchFamily="18" charset="0"/>
              </a:rPr>
              <a:t>of </a:t>
            </a:r>
            <a:r>
              <a:rPr lang="en-US" dirty="0">
                <a:latin typeface="Times New Roman" pitchFamily="18" charset="0"/>
                <a:cs typeface="Times New Roman" pitchFamily="18" charset="0"/>
              </a:rPr>
              <a:t>manpower is required to develop software with a large number of codes. But in software engineering, programmers</a:t>
            </a:r>
          </a:p>
          <a:p>
            <a:r>
              <a:rPr lang="en-US" dirty="0">
                <a:latin typeface="Times New Roman" pitchFamily="18" charset="0"/>
                <a:cs typeface="Times New Roman" pitchFamily="18" charset="0"/>
              </a:rPr>
              <a:t>      project everything and decrease all those things that are not needed. In turn, the cost for software productions     </a:t>
            </a:r>
          </a:p>
          <a:p>
            <a:r>
              <a:rPr lang="en-US" dirty="0">
                <a:latin typeface="Times New Roman" pitchFamily="18" charset="0"/>
                <a:cs typeface="Times New Roman" pitchFamily="18" charset="0"/>
              </a:rPr>
              <a:t>      becomes less as compared to any software that does not use software engineering method.</a:t>
            </a:r>
          </a:p>
          <a:p>
            <a:endParaRPr lang="en-US" dirty="0">
              <a:latin typeface="Times New Roman" pitchFamily="18" charset="0"/>
              <a:cs typeface="Times New Roman" pitchFamily="18" charset="0"/>
            </a:endParaRPr>
          </a:p>
          <a:p>
            <a:pPr marL="342900" indent="-342900">
              <a:buAutoNum type="arabicPeriod" startAt="3"/>
            </a:pPr>
            <a:r>
              <a:rPr lang="en-US" b="1" u="sng" dirty="0">
                <a:latin typeface="Times New Roman" pitchFamily="18" charset="0"/>
                <a:cs typeface="Times New Roman" pitchFamily="18" charset="0"/>
              </a:rPr>
              <a:t>To decrease time:  </a:t>
            </a:r>
            <a:r>
              <a:rPr lang="en-US" dirty="0">
                <a:latin typeface="Times New Roman" pitchFamily="18" charset="0"/>
                <a:cs typeface="Times New Roman" pitchFamily="18" charset="0"/>
              </a:rPr>
              <a:t>Anything that is not made according to the project always wastes time. And if you are making </a:t>
            </a:r>
            <a:r>
              <a:rPr lang="en-US" dirty="0" smtClean="0">
                <a:latin typeface="Times New Roman" pitchFamily="18" charset="0"/>
                <a:cs typeface="Times New Roman" pitchFamily="18" charset="0"/>
              </a:rPr>
              <a:t>great software</a:t>
            </a:r>
            <a:r>
              <a:rPr lang="en-US" dirty="0">
                <a:latin typeface="Times New Roman" pitchFamily="18" charset="0"/>
                <a:cs typeface="Times New Roman" pitchFamily="18" charset="0"/>
              </a:rPr>
              <a:t>, then you may need to run many codes to get the definitive running code. This is a very time-consuming   </a:t>
            </a:r>
          </a:p>
          <a:p>
            <a:r>
              <a:rPr lang="en-US" dirty="0">
                <a:latin typeface="Times New Roman" pitchFamily="18" charset="0"/>
                <a:cs typeface="Times New Roman" pitchFamily="18" charset="0"/>
              </a:rPr>
              <a:t>       procedure, and if it is not well handled, then this can take a lot of time. So if you are making your software according</a:t>
            </a:r>
          </a:p>
          <a:p>
            <a:r>
              <a:rPr lang="en-US" dirty="0">
                <a:latin typeface="Times New Roman" pitchFamily="18" charset="0"/>
                <a:cs typeface="Times New Roman" pitchFamily="18" charset="0"/>
              </a:rPr>
              <a:t>       to the software engineering method, then it will decrease a lot of time.</a:t>
            </a:r>
          </a:p>
        </p:txBody>
      </p:sp>
    </p:spTree>
    <p:extLst>
      <p:ext uri="{BB962C8B-B14F-4D97-AF65-F5344CB8AC3E}">
        <p14:creationId xmlns:p14="http://schemas.microsoft.com/office/powerpoint/2010/main" val="2425028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EAD18DF-0B4D-4FAA-DE58-D34896E15CDC}"/>
              </a:ext>
            </a:extLst>
          </p:cNvPr>
          <p:cNvSpPr txBox="1"/>
          <p:nvPr/>
        </p:nvSpPr>
        <p:spPr>
          <a:xfrm>
            <a:off x="651589" y="1006191"/>
            <a:ext cx="10888825" cy="4247317"/>
          </a:xfrm>
          <a:prstGeom prst="rect">
            <a:avLst/>
          </a:prstGeom>
          <a:noFill/>
        </p:spPr>
        <p:txBody>
          <a:bodyPr wrap="square">
            <a:spAutoFit/>
          </a:bodyPr>
          <a:lstStyle/>
          <a:p>
            <a:pPr marL="342900" indent="-342900">
              <a:buAutoNum type="arabicPeriod" startAt="4"/>
            </a:pPr>
            <a:r>
              <a:rPr lang="en-US" b="1" u="sng" dirty="0">
                <a:latin typeface="Times New Roman" pitchFamily="18" charset="0"/>
                <a:cs typeface="Times New Roman" pitchFamily="18" charset="0"/>
              </a:rPr>
              <a:t>Handling big projects:</a:t>
            </a:r>
            <a:r>
              <a:rPr lang="en-US" dirty="0">
                <a:latin typeface="Times New Roman" pitchFamily="18" charset="0"/>
                <a:cs typeface="Times New Roman" pitchFamily="18" charset="0"/>
              </a:rPr>
              <a:t>  Big projects are not done in a couple of days, and they need lots of patience, planning, and management. And to invest six and seven months of any company, it requires heaps of planning, direction, testing, and maintenance. No one can say that he has given four months of a company to the task, and the project is still in its first stage. Because the company has provided many resources to the plan and it should be completed. So to handle a big project without any problem, the company has to go for a software engineering method.</a:t>
            </a:r>
          </a:p>
          <a:p>
            <a:pPr marL="342900" indent="-342900">
              <a:buAutoNum type="arabicPeriod" startAt="4"/>
            </a:pPr>
            <a:endParaRPr lang="en-US" b="1" u="sng" dirty="0">
              <a:latin typeface="Times New Roman" pitchFamily="18" charset="0"/>
              <a:cs typeface="Times New Roman" pitchFamily="18" charset="0"/>
            </a:endParaRPr>
          </a:p>
          <a:p>
            <a:pPr marL="342900" indent="-342900">
              <a:buAutoNum type="arabicPeriod" startAt="5"/>
            </a:pPr>
            <a:r>
              <a:rPr lang="en-US" b="1" u="sng" dirty="0">
                <a:latin typeface="Times New Roman" pitchFamily="18" charset="0"/>
                <a:cs typeface="Times New Roman" pitchFamily="18" charset="0"/>
              </a:rPr>
              <a:t>Reliable software:</a:t>
            </a:r>
            <a:r>
              <a:rPr lang="en-US" dirty="0">
                <a:latin typeface="Times New Roman" pitchFamily="18" charset="0"/>
                <a:cs typeface="Times New Roman" pitchFamily="18" charset="0"/>
              </a:rPr>
              <a:t> Software should be secure, means if you have delivered the software, then it should work for at least its given time or subscription. And if any bugs come in the software, the company is responsible for solving all these bugs. Because in software engineering, testing and maintenance are given, so there is no worry of its reliability.</a:t>
            </a:r>
          </a:p>
          <a:p>
            <a:pPr marL="342900" indent="-342900">
              <a:buAutoNum type="arabicPeriod" startAt="5"/>
            </a:pPr>
            <a:endParaRPr lang="en-US" b="1" u="sng" dirty="0">
              <a:latin typeface="Times New Roman" pitchFamily="18" charset="0"/>
              <a:cs typeface="Times New Roman" pitchFamily="18" charset="0"/>
            </a:endParaRPr>
          </a:p>
          <a:p>
            <a:pPr marL="342900" indent="-342900">
              <a:buAutoNum type="arabicPeriod" startAt="6"/>
            </a:pPr>
            <a:r>
              <a:rPr lang="en-US" b="1" u="sng" dirty="0">
                <a:latin typeface="Times New Roman" pitchFamily="18" charset="0"/>
                <a:cs typeface="Times New Roman" pitchFamily="18" charset="0"/>
              </a:rPr>
              <a:t>Effectiveness:</a:t>
            </a:r>
            <a:r>
              <a:rPr lang="en-US" dirty="0">
                <a:latin typeface="Times New Roman" pitchFamily="18" charset="0"/>
                <a:cs typeface="Times New Roman" pitchFamily="18" charset="0"/>
              </a:rPr>
              <a:t>  Effectiveness comes if anything has made according to the standards. Software standards</a:t>
            </a:r>
          </a:p>
          <a:p>
            <a:r>
              <a:rPr lang="en-US" dirty="0">
                <a:latin typeface="Times New Roman" pitchFamily="18" charset="0"/>
                <a:cs typeface="Times New Roman" pitchFamily="18" charset="0"/>
              </a:rPr>
              <a:t>       are the big target of companies to make it more effective. So Software becomes more effective in the act </a:t>
            </a:r>
          </a:p>
          <a:p>
            <a:r>
              <a:rPr lang="en-US" dirty="0">
                <a:latin typeface="Times New Roman" pitchFamily="18" charset="0"/>
                <a:cs typeface="Times New Roman" pitchFamily="18" charset="0"/>
              </a:rPr>
              <a:t>       with the help of software engineering.</a:t>
            </a:r>
          </a:p>
        </p:txBody>
      </p:sp>
    </p:spTree>
    <p:extLst>
      <p:ext uri="{BB962C8B-B14F-4D97-AF65-F5344CB8AC3E}">
        <p14:creationId xmlns:p14="http://schemas.microsoft.com/office/powerpoint/2010/main" val="273160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124</TotalTime>
  <Words>913</Words>
  <Application>Microsoft Office PowerPoint</Application>
  <PresentationFormat>Custom</PresentationFormat>
  <Paragraphs>80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Software Engineering BCA - 4003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creator>Anant Kumar Tiwari</dc:creator>
  <cp:lastModifiedBy>hp</cp:lastModifiedBy>
  <cp:revision>5</cp:revision>
  <dcterms:created xsi:type="dcterms:W3CDTF">2024-01-10T04:16:05Z</dcterms:created>
  <dcterms:modified xsi:type="dcterms:W3CDTF">2024-01-26T07:18:08Z</dcterms:modified>
</cp:coreProperties>
</file>