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024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3852" r="52286" b="29736"/>
          <a:stretch/>
        </p:blipFill>
        <p:spPr bwMode="auto">
          <a:xfrm>
            <a:off x="-105227" y="-7254"/>
            <a:ext cx="926709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8" t="26244" r="19749" b="40000"/>
          <a:stretch/>
        </p:blipFill>
        <p:spPr bwMode="auto">
          <a:xfrm>
            <a:off x="-1" y="0"/>
            <a:ext cx="9266017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0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82333" r="18063" b="11349"/>
          <a:stretch/>
        </p:blipFill>
        <p:spPr bwMode="auto">
          <a:xfrm>
            <a:off x="-228600" y="23812"/>
            <a:ext cx="9372600" cy="104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25000" r="48875" b="52666"/>
          <a:stretch/>
        </p:blipFill>
        <p:spPr bwMode="auto">
          <a:xfrm>
            <a:off x="228599" y="1371601"/>
            <a:ext cx="9176407" cy="353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53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CADLAB</dc:creator>
  <cp:lastModifiedBy>CADLAB</cp:lastModifiedBy>
  <cp:revision>3</cp:revision>
  <dcterms:created xsi:type="dcterms:W3CDTF">2006-08-16T00:00:00Z</dcterms:created>
  <dcterms:modified xsi:type="dcterms:W3CDTF">2024-04-05T03:51:23Z</dcterms:modified>
</cp:coreProperties>
</file>