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3" r:id="rId3"/>
    <p:sldId id="294" r:id="rId4"/>
    <p:sldId id="301" r:id="rId5"/>
    <p:sldId id="295" r:id="rId6"/>
    <p:sldId id="257" r:id="rId7"/>
    <p:sldId id="304" r:id="rId8"/>
    <p:sldId id="297" r:id="rId9"/>
    <p:sldId id="296" r:id="rId10"/>
    <p:sldId id="258" r:id="rId11"/>
    <p:sldId id="259" r:id="rId12"/>
    <p:sldId id="260" r:id="rId13"/>
    <p:sldId id="292" r:id="rId14"/>
    <p:sldId id="299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1DF8F-3929-4663-8C33-DCFAE78C738C}" type="doc">
      <dgm:prSet loTypeId="urn:microsoft.com/office/officeart/2005/8/layout/process1" loCatId="process" qsTypeId="urn:microsoft.com/office/officeart/2005/8/quickstyle/3d2#1" qsCatId="3D" csTypeId="urn:microsoft.com/office/officeart/2005/8/colors/accent1_2" csCatId="accent1" phldr="1"/>
      <dgm:spPr/>
    </dgm:pt>
    <dgm:pt modelId="{D857B9B6-9CD4-433D-971A-80EE80B85D9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Innovation</a:t>
          </a:r>
        </a:p>
      </dgm:t>
    </dgm:pt>
    <dgm:pt modelId="{1414AB70-0F84-48B5-B5C5-B808D3BD950A}" type="parTrans" cxnId="{02B2B64C-61F8-475E-8628-FD89609D13AC}">
      <dgm:prSet/>
      <dgm:spPr/>
      <dgm:t>
        <a:bodyPr/>
        <a:lstStyle/>
        <a:p>
          <a:endParaRPr lang="en-US"/>
        </a:p>
      </dgm:t>
    </dgm:pt>
    <dgm:pt modelId="{91A9EF17-5BE2-488C-821C-BD5A14280E0C}" type="sibTrans" cxnId="{02B2B64C-61F8-475E-8628-FD89609D13AC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F3BC6F8A-DAFB-4D21-923B-34CD135929DD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Product Differentiation</a:t>
          </a:r>
        </a:p>
      </dgm:t>
    </dgm:pt>
    <dgm:pt modelId="{4B23F718-6BF3-4F03-8570-D8F4FB527A30}" type="parTrans" cxnId="{2F54E49E-0611-4742-BC2A-E70CF6B09B38}">
      <dgm:prSet/>
      <dgm:spPr/>
      <dgm:t>
        <a:bodyPr/>
        <a:lstStyle/>
        <a:p>
          <a:endParaRPr lang="en-US"/>
        </a:p>
      </dgm:t>
    </dgm:pt>
    <dgm:pt modelId="{2E79DF36-D765-4EA3-A871-FD85FBE330E7}" type="sibTrans" cxnId="{2F54E49E-0611-4742-BC2A-E70CF6B09B38}">
      <dgm:prSet/>
      <dgm:spPr/>
      <dgm:t>
        <a:bodyPr/>
        <a:lstStyle/>
        <a:p>
          <a:endParaRPr lang="en-US"/>
        </a:p>
      </dgm:t>
    </dgm:pt>
    <dgm:pt modelId="{F43D2CF8-1DC7-4C48-9E72-FACD0E2DAA22}" type="pres">
      <dgm:prSet presAssocID="{AE21DF8F-3929-4663-8C33-DCFAE78C738C}" presName="Name0" presStyleCnt="0">
        <dgm:presLayoutVars>
          <dgm:dir/>
          <dgm:resizeHandles val="exact"/>
        </dgm:presLayoutVars>
      </dgm:prSet>
      <dgm:spPr/>
    </dgm:pt>
    <dgm:pt modelId="{A4370620-28DB-4552-94B1-6AC9E2096552}" type="pres">
      <dgm:prSet presAssocID="{D857B9B6-9CD4-433D-971A-80EE80B85D90}" presName="node" presStyleLbl="node1" presStyleIdx="0" presStyleCnt="2">
        <dgm:presLayoutVars>
          <dgm:bulletEnabled val="1"/>
        </dgm:presLayoutVars>
      </dgm:prSet>
      <dgm:spPr/>
    </dgm:pt>
    <dgm:pt modelId="{CE54138C-DB2B-4C3D-9944-1B492DC62040}" type="pres">
      <dgm:prSet presAssocID="{91A9EF17-5BE2-488C-821C-BD5A14280E0C}" presName="sibTrans" presStyleLbl="sibTrans2D1" presStyleIdx="0" presStyleCnt="1"/>
      <dgm:spPr/>
    </dgm:pt>
    <dgm:pt modelId="{3D4EFBBB-1AD4-4D60-8323-12D16C1168DD}" type="pres">
      <dgm:prSet presAssocID="{91A9EF17-5BE2-488C-821C-BD5A14280E0C}" presName="connectorText" presStyleLbl="sibTrans2D1" presStyleIdx="0" presStyleCnt="1"/>
      <dgm:spPr/>
    </dgm:pt>
    <dgm:pt modelId="{C156E61D-FA33-433E-94A7-BB506DE9622D}" type="pres">
      <dgm:prSet presAssocID="{F3BC6F8A-DAFB-4D21-923B-34CD135929DD}" presName="node" presStyleLbl="node1" presStyleIdx="1" presStyleCnt="2">
        <dgm:presLayoutVars>
          <dgm:bulletEnabled val="1"/>
        </dgm:presLayoutVars>
      </dgm:prSet>
      <dgm:spPr/>
    </dgm:pt>
  </dgm:ptLst>
  <dgm:cxnLst>
    <dgm:cxn modelId="{6E5ADA67-69B8-4E03-8CCF-46F7E70E2095}" type="presOf" srcId="{D857B9B6-9CD4-433D-971A-80EE80B85D90}" destId="{A4370620-28DB-4552-94B1-6AC9E2096552}" srcOrd="0" destOrd="0" presId="urn:microsoft.com/office/officeart/2005/8/layout/process1"/>
    <dgm:cxn modelId="{02B2B64C-61F8-475E-8628-FD89609D13AC}" srcId="{AE21DF8F-3929-4663-8C33-DCFAE78C738C}" destId="{D857B9B6-9CD4-433D-971A-80EE80B85D90}" srcOrd="0" destOrd="0" parTransId="{1414AB70-0F84-48B5-B5C5-B808D3BD950A}" sibTransId="{91A9EF17-5BE2-488C-821C-BD5A14280E0C}"/>
    <dgm:cxn modelId="{FED80270-756B-4EFE-A05A-B34AA21879C2}" type="presOf" srcId="{91A9EF17-5BE2-488C-821C-BD5A14280E0C}" destId="{3D4EFBBB-1AD4-4D60-8323-12D16C1168DD}" srcOrd="1" destOrd="0" presId="urn:microsoft.com/office/officeart/2005/8/layout/process1"/>
    <dgm:cxn modelId="{0CBE1975-EF36-4A4E-AB25-359E262D6858}" type="presOf" srcId="{91A9EF17-5BE2-488C-821C-BD5A14280E0C}" destId="{CE54138C-DB2B-4C3D-9944-1B492DC62040}" srcOrd="0" destOrd="0" presId="urn:microsoft.com/office/officeart/2005/8/layout/process1"/>
    <dgm:cxn modelId="{2F54E49E-0611-4742-BC2A-E70CF6B09B38}" srcId="{AE21DF8F-3929-4663-8C33-DCFAE78C738C}" destId="{F3BC6F8A-DAFB-4D21-923B-34CD135929DD}" srcOrd="1" destOrd="0" parTransId="{4B23F718-6BF3-4F03-8570-D8F4FB527A30}" sibTransId="{2E79DF36-D765-4EA3-A871-FD85FBE330E7}"/>
    <dgm:cxn modelId="{4106FAC1-01C6-4D97-B1B0-3E558D06C6D8}" type="presOf" srcId="{AE21DF8F-3929-4663-8C33-DCFAE78C738C}" destId="{F43D2CF8-1DC7-4C48-9E72-FACD0E2DAA22}" srcOrd="0" destOrd="0" presId="urn:microsoft.com/office/officeart/2005/8/layout/process1"/>
    <dgm:cxn modelId="{F31210C9-A7BF-4E4B-9FBF-7147478472F4}" type="presOf" srcId="{F3BC6F8A-DAFB-4D21-923B-34CD135929DD}" destId="{C156E61D-FA33-433E-94A7-BB506DE9622D}" srcOrd="0" destOrd="0" presId="urn:microsoft.com/office/officeart/2005/8/layout/process1"/>
    <dgm:cxn modelId="{3CEB353C-2909-4BF1-B717-6B501856D304}" type="presParOf" srcId="{F43D2CF8-1DC7-4C48-9E72-FACD0E2DAA22}" destId="{A4370620-28DB-4552-94B1-6AC9E2096552}" srcOrd="0" destOrd="0" presId="urn:microsoft.com/office/officeart/2005/8/layout/process1"/>
    <dgm:cxn modelId="{074254CD-2D9D-4160-9039-54D02A80F2A2}" type="presParOf" srcId="{F43D2CF8-1DC7-4C48-9E72-FACD0E2DAA22}" destId="{CE54138C-DB2B-4C3D-9944-1B492DC62040}" srcOrd="1" destOrd="0" presId="urn:microsoft.com/office/officeart/2005/8/layout/process1"/>
    <dgm:cxn modelId="{83CF2C47-73BC-4AC1-97EB-CAB04F1A3618}" type="presParOf" srcId="{CE54138C-DB2B-4C3D-9944-1B492DC62040}" destId="{3D4EFBBB-1AD4-4D60-8323-12D16C1168DD}" srcOrd="0" destOrd="0" presId="urn:microsoft.com/office/officeart/2005/8/layout/process1"/>
    <dgm:cxn modelId="{BB5B9E3F-137C-4B34-9266-163AD0308D44}" type="presParOf" srcId="{F43D2CF8-1DC7-4C48-9E72-FACD0E2DAA22}" destId="{C156E61D-FA33-433E-94A7-BB506DE9622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C31CF6-099C-4D21-9689-7A12E4AA634F}" type="doc">
      <dgm:prSet loTypeId="urn:microsoft.com/office/officeart/2005/8/layout/hierarchy2" loCatId="hierarchy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803453-69E8-4BB6-885C-968F8C9C61A6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/>
            <a:t>Product Differentiation</a:t>
          </a:r>
        </a:p>
      </dgm:t>
    </dgm:pt>
    <dgm:pt modelId="{434335F9-EFE4-41D7-9AB1-C191E43806CC}" type="parTrans" cxnId="{6DE65221-C4AE-473F-AB42-76B1A126351B}">
      <dgm:prSet/>
      <dgm:spPr/>
      <dgm:t>
        <a:bodyPr/>
        <a:lstStyle/>
        <a:p>
          <a:endParaRPr lang="en-US"/>
        </a:p>
      </dgm:t>
    </dgm:pt>
    <dgm:pt modelId="{40B9413E-5EC2-4482-93E9-0832A0A5A9FA}" type="sibTrans" cxnId="{6DE65221-C4AE-473F-AB42-76B1A126351B}">
      <dgm:prSet/>
      <dgm:spPr/>
      <dgm:t>
        <a:bodyPr/>
        <a:lstStyle/>
        <a:p>
          <a:endParaRPr lang="en-US"/>
        </a:p>
      </dgm:t>
    </dgm:pt>
    <dgm:pt modelId="{90342BA4-F8D7-47ED-B1B5-E58C6A19718F}">
      <dgm:prSet phldrT="[Text]"/>
      <dgm:spPr/>
      <dgm:t>
        <a:bodyPr/>
        <a:lstStyle/>
        <a:p>
          <a:r>
            <a:rPr lang="en-US" b="1" dirty="0"/>
            <a:t>Design</a:t>
          </a:r>
        </a:p>
      </dgm:t>
    </dgm:pt>
    <dgm:pt modelId="{B535844C-2F0F-4483-AD42-79D6A1A42502}" type="parTrans" cxnId="{164DD9A0-7165-4350-8FEF-35EA061898C8}">
      <dgm:prSet/>
      <dgm:spPr/>
      <dgm:t>
        <a:bodyPr/>
        <a:lstStyle/>
        <a:p>
          <a:endParaRPr lang="en-US"/>
        </a:p>
      </dgm:t>
    </dgm:pt>
    <dgm:pt modelId="{FC9DA891-FE5D-4818-85FA-96E384A843B9}" type="sibTrans" cxnId="{164DD9A0-7165-4350-8FEF-35EA061898C8}">
      <dgm:prSet/>
      <dgm:spPr/>
      <dgm:t>
        <a:bodyPr/>
        <a:lstStyle/>
        <a:p>
          <a:endParaRPr lang="en-US"/>
        </a:p>
      </dgm:t>
    </dgm:pt>
    <dgm:pt modelId="{E86FE8BE-CA29-4C32-8BFC-FA0BCE83CC51}">
      <dgm:prSet phldrT="[Text]"/>
      <dgm:spPr/>
      <dgm:t>
        <a:bodyPr/>
        <a:lstStyle/>
        <a:p>
          <a:r>
            <a:rPr lang="en-US" b="1" dirty="0"/>
            <a:t>Attributes</a:t>
          </a:r>
        </a:p>
      </dgm:t>
    </dgm:pt>
    <dgm:pt modelId="{9B33D4C1-E1F0-40F9-9DCA-5B2B6FF49A4E}" type="parTrans" cxnId="{4FB7FCB1-EAB6-4594-BFED-B157D29A9AD8}">
      <dgm:prSet/>
      <dgm:spPr/>
      <dgm:t>
        <a:bodyPr/>
        <a:lstStyle/>
        <a:p>
          <a:endParaRPr lang="en-US"/>
        </a:p>
      </dgm:t>
    </dgm:pt>
    <dgm:pt modelId="{8155AD3B-0C76-4B75-B782-E33B023F13D3}" type="sibTrans" cxnId="{4FB7FCB1-EAB6-4594-BFED-B157D29A9AD8}">
      <dgm:prSet/>
      <dgm:spPr/>
      <dgm:t>
        <a:bodyPr/>
        <a:lstStyle/>
        <a:p>
          <a:endParaRPr lang="en-US"/>
        </a:p>
      </dgm:t>
    </dgm:pt>
    <dgm:pt modelId="{DC02FF00-F0FE-4B4A-8E05-C75C54DC0E61}">
      <dgm:prSet phldrT="[Text]"/>
      <dgm:spPr/>
      <dgm:t>
        <a:bodyPr/>
        <a:lstStyle/>
        <a:p>
          <a:r>
            <a:rPr lang="en-US" b="1" dirty="0"/>
            <a:t>Characteristics</a:t>
          </a:r>
        </a:p>
      </dgm:t>
    </dgm:pt>
    <dgm:pt modelId="{6E8F543F-0E38-4AB9-BFEE-AAFDD29EBA64}" type="parTrans" cxnId="{BC5E550A-9731-43A0-810C-87A190A8A933}">
      <dgm:prSet/>
      <dgm:spPr/>
      <dgm:t>
        <a:bodyPr/>
        <a:lstStyle/>
        <a:p>
          <a:endParaRPr lang="en-US"/>
        </a:p>
      </dgm:t>
    </dgm:pt>
    <dgm:pt modelId="{CF493F85-4A64-45AA-8724-8612FA0720A4}" type="sibTrans" cxnId="{BC5E550A-9731-43A0-810C-87A190A8A933}">
      <dgm:prSet/>
      <dgm:spPr/>
      <dgm:t>
        <a:bodyPr/>
        <a:lstStyle/>
        <a:p>
          <a:endParaRPr lang="en-US"/>
        </a:p>
      </dgm:t>
    </dgm:pt>
    <dgm:pt modelId="{A6409624-3695-4B48-B109-383C0007183F}">
      <dgm:prSet/>
      <dgm:spPr/>
      <dgm:t>
        <a:bodyPr/>
        <a:lstStyle/>
        <a:p>
          <a:r>
            <a:rPr lang="en-US" b="1" dirty="0"/>
            <a:t>Aesthetics</a:t>
          </a:r>
        </a:p>
      </dgm:t>
    </dgm:pt>
    <dgm:pt modelId="{9F20E409-789E-454A-9374-88B67F0968BC}" type="parTrans" cxnId="{AADA9C20-A1BF-4672-B234-1A78BE9B02D7}">
      <dgm:prSet/>
      <dgm:spPr/>
      <dgm:t>
        <a:bodyPr/>
        <a:lstStyle/>
        <a:p>
          <a:endParaRPr lang="en-US"/>
        </a:p>
      </dgm:t>
    </dgm:pt>
    <dgm:pt modelId="{2A8C8CE8-2175-430E-A13D-49ADE51936EB}" type="sibTrans" cxnId="{AADA9C20-A1BF-4672-B234-1A78BE9B02D7}">
      <dgm:prSet/>
      <dgm:spPr/>
      <dgm:t>
        <a:bodyPr/>
        <a:lstStyle/>
        <a:p>
          <a:endParaRPr lang="en-US"/>
        </a:p>
      </dgm:t>
    </dgm:pt>
    <dgm:pt modelId="{0CEC2063-5301-4767-A210-E78C6B17F7DA}" type="pres">
      <dgm:prSet presAssocID="{C1C31CF6-099C-4D21-9689-7A12E4AA634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F21FF3C-6594-4B01-A942-E2810AF9D052}" type="pres">
      <dgm:prSet presAssocID="{88803453-69E8-4BB6-885C-968F8C9C61A6}" presName="root1" presStyleCnt="0"/>
      <dgm:spPr/>
    </dgm:pt>
    <dgm:pt modelId="{3579813C-4E0D-4F79-9D99-09187A724AC9}" type="pres">
      <dgm:prSet presAssocID="{88803453-69E8-4BB6-885C-968F8C9C61A6}" presName="LevelOneTextNode" presStyleLbl="node0" presStyleIdx="0" presStyleCnt="1">
        <dgm:presLayoutVars>
          <dgm:chPref val="3"/>
        </dgm:presLayoutVars>
      </dgm:prSet>
      <dgm:spPr/>
    </dgm:pt>
    <dgm:pt modelId="{A5653477-7172-4AB1-92BC-68FA1259C2B9}" type="pres">
      <dgm:prSet presAssocID="{88803453-69E8-4BB6-885C-968F8C9C61A6}" presName="level2hierChild" presStyleCnt="0"/>
      <dgm:spPr/>
    </dgm:pt>
    <dgm:pt modelId="{F2EDA42B-DDA2-4EFB-912D-93DB4AE65F67}" type="pres">
      <dgm:prSet presAssocID="{B535844C-2F0F-4483-AD42-79D6A1A42502}" presName="conn2-1" presStyleLbl="parChTrans1D2" presStyleIdx="0" presStyleCnt="4"/>
      <dgm:spPr/>
    </dgm:pt>
    <dgm:pt modelId="{FADC9F6D-AE5F-4042-83E0-B6E16DEB20FC}" type="pres">
      <dgm:prSet presAssocID="{B535844C-2F0F-4483-AD42-79D6A1A42502}" presName="connTx" presStyleLbl="parChTrans1D2" presStyleIdx="0" presStyleCnt="4"/>
      <dgm:spPr/>
    </dgm:pt>
    <dgm:pt modelId="{D515F373-3DDE-42DD-B671-F65F8977C218}" type="pres">
      <dgm:prSet presAssocID="{90342BA4-F8D7-47ED-B1B5-E58C6A19718F}" presName="root2" presStyleCnt="0"/>
      <dgm:spPr/>
    </dgm:pt>
    <dgm:pt modelId="{B99FF778-44D2-4DAB-AA16-2B34E1692EE5}" type="pres">
      <dgm:prSet presAssocID="{90342BA4-F8D7-47ED-B1B5-E58C6A19718F}" presName="LevelTwoTextNode" presStyleLbl="node2" presStyleIdx="0" presStyleCnt="4">
        <dgm:presLayoutVars>
          <dgm:chPref val="3"/>
        </dgm:presLayoutVars>
      </dgm:prSet>
      <dgm:spPr/>
    </dgm:pt>
    <dgm:pt modelId="{EBFDD252-736A-4FC7-AEA5-FA301C9EFA57}" type="pres">
      <dgm:prSet presAssocID="{90342BA4-F8D7-47ED-B1B5-E58C6A19718F}" presName="level3hierChild" presStyleCnt="0"/>
      <dgm:spPr/>
    </dgm:pt>
    <dgm:pt modelId="{017ABDC2-D86B-4668-B50A-5BE3FDAF980F}" type="pres">
      <dgm:prSet presAssocID="{9B33D4C1-E1F0-40F9-9DCA-5B2B6FF49A4E}" presName="conn2-1" presStyleLbl="parChTrans1D2" presStyleIdx="1" presStyleCnt="4"/>
      <dgm:spPr/>
    </dgm:pt>
    <dgm:pt modelId="{29F4563F-924A-4B38-B03C-F5BB72285D78}" type="pres">
      <dgm:prSet presAssocID="{9B33D4C1-E1F0-40F9-9DCA-5B2B6FF49A4E}" presName="connTx" presStyleLbl="parChTrans1D2" presStyleIdx="1" presStyleCnt="4"/>
      <dgm:spPr/>
    </dgm:pt>
    <dgm:pt modelId="{FDE30854-B94D-414F-868D-2AAB2A96D1BF}" type="pres">
      <dgm:prSet presAssocID="{E86FE8BE-CA29-4C32-8BFC-FA0BCE83CC51}" presName="root2" presStyleCnt="0"/>
      <dgm:spPr/>
    </dgm:pt>
    <dgm:pt modelId="{E228A1F7-94CD-46FA-AD28-41394AFB4A8D}" type="pres">
      <dgm:prSet presAssocID="{E86FE8BE-CA29-4C32-8BFC-FA0BCE83CC51}" presName="LevelTwoTextNode" presStyleLbl="node2" presStyleIdx="1" presStyleCnt="4">
        <dgm:presLayoutVars>
          <dgm:chPref val="3"/>
        </dgm:presLayoutVars>
      </dgm:prSet>
      <dgm:spPr/>
    </dgm:pt>
    <dgm:pt modelId="{5756872A-0494-4C40-984B-1F2415D9704E}" type="pres">
      <dgm:prSet presAssocID="{E86FE8BE-CA29-4C32-8BFC-FA0BCE83CC51}" presName="level3hierChild" presStyleCnt="0"/>
      <dgm:spPr/>
    </dgm:pt>
    <dgm:pt modelId="{179268AB-AE5B-48EE-AC98-69A84A36AFAF}" type="pres">
      <dgm:prSet presAssocID="{6E8F543F-0E38-4AB9-BFEE-AAFDD29EBA64}" presName="conn2-1" presStyleLbl="parChTrans1D2" presStyleIdx="2" presStyleCnt="4"/>
      <dgm:spPr/>
    </dgm:pt>
    <dgm:pt modelId="{1EFD1351-A6CD-4482-897D-924AB6739B38}" type="pres">
      <dgm:prSet presAssocID="{6E8F543F-0E38-4AB9-BFEE-AAFDD29EBA64}" presName="connTx" presStyleLbl="parChTrans1D2" presStyleIdx="2" presStyleCnt="4"/>
      <dgm:spPr/>
    </dgm:pt>
    <dgm:pt modelId="{B8CAA609-7D05-4E80-A97C-C7E16456DC09}" type="pres">
      <dgm:prSet presAssocID="{DC02FF00-F0FE-4B4A-8E05-C75C54DC0E61}" presName="root2" presStyleCnt="0"/>
      <dgm:spPr/>
    </dgm:pt>
    <dgm:pt modelId="{0A0FDF87-FF8B-4990-A010-28DBE2348AB7}" type="pres">
      <dgm:prSet presAssocID="{DC02FF00-F0FE-4B4A-8E05-C75C54DC0E61}" presName="LevelTwoTextNode" presStyleLbl="node2" presStyleIdx="2" presStyleCnt="4">
        <dgm:presLayoutVars>
          <dgm:chPref val="3"/>
        </dgm:presLayoutVars>
      </dgm:prSet>
      <dgm:spPr/>
    </dgm:pt>
    <dgm:pt modelId="{1C6CA3DD-C791-4813-82B4-9ADB371B41B8}" type="pres">
      <dgm:prSet presAssocID="{DC02FF00-F0FE-4B4A-8E05-C75C54DC0E61}" presName="level3hierChild" presStyleCnt="0"/>
      <dgm:spPr/>
    </dgm:pt>
    <dgm:pt modelId="{9DAF95F9-8504-416B-BC18-3FAC79DABFC6}" type="pres">
      <dgm:prSet presAssocID="{9F20E409-789E-454A-9374-88B67F0968BC}" presName="conn2-1" presStyleLbl="parChTrans1D2" presStyleIdx="3" presStyleCnt="4"/>
      <dgm:spPr/>
    </dgm:pt>
    <dgm:pt modelId="{97667C4E-18FE-405A-8E63-0EC06CF9C379}" type="pres">
      <dgm:prSet presAssocID="{9F20E409-789E-454A-9374-88B67F0968BC}" presName="connTx" presStyleLbl="parChTrans1D2" presStyleIdx="3" presStyleCnt="4"/>
      <dgm:spPr/>
    </dgm:pt>
    <dgm:pt modelId="{84EEDBA9-68FA-43DB-9539-A9AAA9EE4118}" type="pres">
      <dgm:prSet presAssocID="{A6409624-3695-4B48-B109-383C0007183F}" presName="root2" presStyleCnt="0"/>
      <dgm:spPr/>
    </dgm:pt>
    <dgm:pt modelId="{DF7EE218-B008-49FF-A167-82C444E8EBDA}" type="pres">
      <dgm:prSet presAssocID="{A6409624-3695-4B48-B109-383C0007183F}" presName="LevelTwoTextNode" presStyleLbl="node2" presStyleIdx="3" presStyleCnt="4">
        <dgm:presLayoutVars>
          <dgm:chPref val="3"/>
        </dgm:presLayoutVars>
      </dgm:prSet>
      <dgm:spPr/>
    </dgm:pt>
    <dgm:pt modelId="{EF13688F-A71A-4A80-A7D8-0FD2FF1E5089}" type="pres">
      <dgm:prSet presAssocID="{A6409624-3695-4B48-B109-383C0007183F}" presName="level3hierChild" presStyleCnt="0"/>
      <dgm:spPr/>
    </dgm:pt>
  </dgm:ptLst>
  <dgm:cxnLst>
    <dgm:cxn modelId="{61814807-3F41-4A62-B10F-C20AF2CE6777}" type="presOf" srcId="{6E8F543F-0E38-4AB9-BFEE-AAFDD29EBA64}" destId="{179268AB-AE5B-48EE-AC98-69A84A36AFAF}" srcOrd="0" destOrd="0" presId="urn:microsoft.com/office/officeart/2005/8/layout/hierarchy2"/>
    <dgm:cxn modelId="{BC5E550A-9731-43A0-810C-87A190A8A933}" srcId="{88803453-69E8-4BB6-885C-968F8C9C61A6}" destId="{DC02FF00-F0FE-4B4A-8E05-C75C54DC0E61}" srcOrd="2" destOrd="0" parTransId="{6E8F543F-0E38-4AB9-BFEE-AAFDD29EBA64}" sibTransId="{CF493F85-4A64-45AA-8724-8612FA0720A4}"/>
    <dgm:cxn modelId="{AADA9C20-A1BF-4672-B234-1A78BE9B02D7}" srcId="{88803453-69E8-4BB6-885C-968F8C9C61A6}" destId="{A6409624-3695-4B48-B109-383C0007183F}" srcOrd="3" destOrd="0" parTransId="{9F20E409-789E-454A-9374-88B67F0968BC}" sibTransId="{2A8C8CE8-2175-430E-A13D-49ADE51936EB}"/>
    <dgm:cxn modelId="{6DE65221-C4AE-473F-AB42-76B1A126351B}" srcId="{C1C31CF6-099C-4D21-9689-7A12E4AA634F}" destId="{88803453-69E8-4BB6-885C-968F8C9C61A6}" srcOrd="0" destOrd="0" parTransId="{434335F9-EFE4-41D7-9AB1-C191E43806CC}" sibTransId="{40B9413E-5EC2-4482-93E9-0832A0A5A9FA}"/>
    <dgm:cxn modelId="{41828239-457E-48D5-B0E7-470BE15E9F30}" type="presOf" srcId="{9F20E409-789E-454A-9374-88B67F0968BC}" destId="{97667C4E-18FE-405A-8E63-0EC06CF9C379}" srcOrd="1" destOrd="0" presId="urn:microsoft.com/office/officeart/2005/8/layout/hierarchy2"/>
    <dgm:cxn modelId="{5183CD3A-0EE1-4E41-9306-DCBF6F4FAD3A}" type="presOf" srcId="{88803453-69E8-4BB6-885C-968F8C9C61A6}" destId="{3579813C-4E0D-4F79-9D99-09187A724AC9}" srcOrd="0" destOrd="0" presId="urn:microsoft.com/office/officeart/2005/8/layout/hierarchy2"/>
    <dgm:cxn modelId="{5FA26C72-943D-4213-BC2F-6FECFE652B2A}" type="presOf" srcId="{B535844C-2F0F-4483-AD42-79D6A1A42502}" destId="{FADC9F6D-AE5F-4042-83E0-B6E16DEB20FC}" srcOrd="1" destOrd="0" presId="urn:microsoft.com/office/officeart/2005/8/layout/hierarchy2"/>
    <dgm:cxn modelId="{09B81F83-5AF8-4A9A-B14D-116DED40FA45}" type="presOf" srcId="{90342BA4-F8D7-47ED-B1B5-E58C6A19718F}" destId="{B99FF778-44D2-4DAB-AA16-2B34E1692EE5}" srcOrd="0" destOrd="0" presId="urn:microsoft.com/office/officeart/2005/8/layout/hierarchy2"/>
    <dgm:cxn modelId="{EB05C189-4366-4B55-ADEC-B5DCA637E9F9}" type="presOf" srcId="{C1C31CF6-099C-4D21-9689-7A12E4AA634F}" destId="{0CEC2063-5301-4767-A210-E78C6B17F7DA}" srcOrd="0" destOrd="0" presId="urn:microsoft.com/office/officeart/2005/8/layout/hierarchy2"/>
    <dgm:cxn modelId="{164DD9A0-7165-4350-8FEF-35EA061898C8}" srcId="{88803453-69E8-4BB6-885C-968F8C9C61A6}" destId="{90342BA4-F8D7-47ED-B1B5-E58C6A19718F}" srcOrd="0" destOrd="0" parTransId="{B535844C-2F0F-4483-AD42-79D6A1A42502}" sibTransId="{FC9DA891-FE5D-4818-85FA-96E384A843B9}"/>
    <dgm:cxn modelId="{4FB7FCB1-EAB6-4594-BFED-B157D29A9AD8}" srcId="{88803453-69E8-4BB6-885C-968F8C9C61A6}" destId="{E86FE8BE-CA29-4C32-8BFC-FA0BCE83CC51}" srcOrd="1" destOrd="0" parTransId="{9B33D4C1-E1F0-40F9-9DCA-5B2B6FF49A4E}" sibTransId="{8155AD3B-0C76-4B75-B782-E33B023F13D3}"/>
    <dgm:cxn modelId="{D257CCB8-26A7-4718-B951-B899B3EC346F}" type="presOf" srcId="{6E8F543F-0E38-4AB9-BFEE-AAFDD29EBA64}" destId="{1EFD1351-A6CD-4482-897D-924AB6739B38}" srcOrd="1" destOrd="0" presId="urn:microsoft.com/office/officeart/2005/8/layout/hierarchy2"/>
    <dgm:cxn modelId="{F7F301C7-15A7-4033-BCDD-E675BD7037F9}" type="presOf" srcId="{A6409624-3695-4B48-B109-383C0007183F}" destId="{DF7EE218-B008-49FF-A167-82C444E8EBDA}" srcOrd="0" destOrd="0" presId="urn:microsoft.com/office/officeart/2005/8/layout/hierarchy2"/>
    <dgm:cxn modelId="{DD9EFFC7-2BBF-410C-889F-66A84362460C}" type="presOf" srcId="{E86FE8BE-CA29-4C32-8BFC-FA0BCE83CC51}" destId="{E228A1F7-94CD-46FA-AD28-41394AFB4A8D}" srcOrd="0" destOrd="0" presId="urn:microsoft.com/office/officeart/2005/8/layout/hierarchy2"/>
    <dgm:cxn modelId="{99E215D1-18BD-4ED1-BFE2-A8B9623CFC32}" type="presOf" srcId="{B535844C-2F0F-4483-AD42-79D6A1A42502}" destId="{F2EDA42B-DDA2-4EFB-912D-93DB4AE65F67}" srcOrd="0" destOrd="0" presId="urn:microsoft.com/office/officeart/2005/8/layout/hierarchy2"/>
    <dgm:cxn modelId="{34E12DDD-0832-45F3-B789-E4A1D80AB71B}" type="presOf" srcId="{9F20E409-789E-454A-9374-88B67F0968BC}" destId="{9DAF95F9-8504-416B-BC18-3FAC79DABFC6}" srcOrd="0" destOrd="0" presId="urn:microsoft.com/office/officeart/2005/8/layout/hierarchy2"/>
    <dgm:cxn modelId="{B222C9E0-3EAD-4074-AF06-B8647FF18A89}" type="presOf" srcId="{9B33D4C1-E1F0-40F9-9DCA-5B2B6FF49A4E}" destId="{29F4563F-924A-4B38-B03C-F5BB72285D78}" srcOrd="1" destOrd="0" presId="urn:microsoft.com/office/officeart/2005/8/layout/hierarchy2"/>
    <dgm:cxn modelId="{D1426AEF-195E-4724-86D7-978187F228DD}" type="presOf" srcId="{DC02FF00-F0FE-4B4A-8E05-C75C54DC0E61}" destId="{0A0FDF87-FF8B-4990-A010-28DBE2348AB7}" srcOrd="0" destOrd="0" presId="urn:microsoft.com/office/officeart/2005/8/layout/hierarchy2"/>
    <dgm:cxn modelId="{80A5E9F0-C4AA-4FAB-A19B-3E7C96706AD5}" type="presOf" srcId="{9B33D4C1-E1F0-40F9-9DCA-5B2B6FF49A4E}" destId="{017ABDC2-D86B-4668-B50A-5BE3FDAF980F}" srcOrd="0" destOrd="0" presId="urn:microsoft.com/office/officeart/2005/8/layout/hierarchy2"/>
    <dgm:cxn modelId="{AE4F964C-A124-411B-AEB5-4140C7250168}" type="presParOf" srcId="{0CEC2063-5301-4767-A210-E78C6B17F7DA}" destId="{3F21FF3C-6594-4B01-A942-E2810AF9D052}" srcOrd="0" destOrd="0" presId="urn:microsoft.com/office/officeart/2005/8/layout/hierarchy2"/>
    <dgm:cxn modelId="{9F0DB727-19AC-497D-B6A1-A41628A7BC3E}" type="presParOf" srcId="{3F21FF3C-6594-4B01-A942-E2810AF9D052}" destId="{3579813C-4E0D-4F79-9D99-09187A724AC9}" srcOrd="0" destOrd="0" presId="urn:microsoft.com/office/officeart/2005/8/layout/hierarchy2"/>
    <dgm:cxn modelId="{946C8BF6-86FA-4D04-906A-68FA7C65D914}" type="presParOf" srcId="{3F21FF3C-6594-4B01-A942-E2810AF9D052}" destId="{A5653477-7172-4AB1-92BC-68FA1259C2B9}" srcOrd="1" destOrd="0" presId="urn:microsoft.com/office/officeart/2005/8/layout/hierarchy2"/>
    <dgm:cxn modelId="{E4FEE56C-6A32-4702-9E14-9E223C852B52}" type="presParOf" srcId="{A5653477-7172-4AB1-92BC-68FA1259C2B9}" destId="{F2EDA42B-DDA2-4EFB-912D-93DB4AE65F67}" srcOrd="0" destOrd="0" presId="urn:microsoft.com/office/officeart/2005/8/layout/hierarchy2"/>
    <dgm:cxn modelId="{37EC4367-C169-46A9-93F1-B296A25C68E3}" type="presParOf" srcId="{F2EDA42B-DDA2-4EFB-912D-93DB4AE65F67}" destId="{FADC9F6D-AE5F-4042-83E0-B6E16DEB20FC}" srcOrd="0" destOrd="0" presId="urn:microsoft.com/office/officeart/2005/8/layout/hierarchy2"/>
    <dgm:cxn modelId="{8598BA06-EB23-42D8-8384-2DD8092C2D9B}" type="presParOf" srcId="{A5653477-7172-4AB1-92BC-68FA1259C2B9}" destId="{D515F373-3DDE-42DD-B671-F65F8977C218}" srcOrd="1" destOrd="0" presId="urn:microsoft.com/office/officeart/2005/8/layout/hierarchy2"/>
    <dgm:cxn modelId="{FF541965-9469-4A6F-A944-197DA42EF639}" type="presParOf" srcId="{D515F373-3DDE-42DD-B671-F65F8977C218}" destId="{B99FF778-44D2-4DAB-AA16-2B34E1692EE5}" srcOrd="0" destOrd="0" presId="urn:microsoft.com/office/officeart/2005/8/layout/hierarchy2"/>
    <dgm:cxn modelId="{B08F9A19-EE56-4F83-975C-2F7E23F392A8}" type="presParOf" srcId="{D515F373-3DDE-42DD-B671-F65F8977C218}" destId="{EBFDD252-736A-4FC7-AEA5-FA301C9EFA57}" srcOrd="1" destOrd="0" presId="urn:microsoft.com/office/officeart/2005/8/layout/hierarchy2"/>
    <dgm:cxn modelId="{D1EDCE4D-F17D-40B5-9412-062B2B13DB63}" type="presParOf" srcId="{A5653477-7172-4AB1-92BC-68FA1259C2B9}" destId="{017ABDC2-D86B-4668-B50A-5BE3FDAF980F}" srcOrd="2" destOrd="0" presId="urn:microsoft.com/office/officeart/2005/8/layout/hierarchy2"/>
    <dgm:cxn modelId="{8AE6934B-843F-47EF-8F20-E891F6C26340}" type="presParOf" srcId="{017ABDC2-D86B-4668-B50A-5BE3FDAF980F}" destId="{29F4563F-924A-4B38-B03C-F5BB72285D78}" srcOrd="0" destOrd="0" presId="urn:microsoft.com/office/officeart/2005/8/layout/hierarchy2"/>
    <dgm:cxn modelId="{1BD0ECC3-3B4B-4894-B66C-96FA61DBD82F}" type="presParOf" srcId="{A5653477-7172-4AB1-92BC-68FA1259C2B9}" destId="{FDE30854-B94D-414F-868D-2AAB2A96D1BF}" srcOrd="3" destOrd="0" presId="urn:microsoft.com/office/officeart/2005/8/layout/hierarchy2"/>
    <dgm:cxn modelId="{8695904A-100B-4A36-A854-1161BAEE6DAA}" type="presParOf" srcId="{FDE30854-B94D-414F-868D-2AAB2A96D1BF}" destId="{E228A1F7-94CD-46FA-AD28-41394AFB4A8D}" srcOrd="0" destOrd="0" presId="urn:microsoft.com/office/officeart/2005/8/layout/hierarchy2"/>
    <dgm:cxn modelId="{5ADBC602-FC7C-4D33-A1AF-187A49C79917}" type="presParOf" srcId="{FDE30854-B94D-414F-868D-2AAB2A96D1BF}" destId="{5756872A-0494-4C40-984B-1F2415D9704E}" srcOrd="1" destOrd="0" presId="urn:microsoft.com/office/officeart/2005/8/layout/hierarchy2"/>
    <dgm:cxn modelId="{9B4D8620-BFF8-4626-A382-481D339EC76D}" type="presParOf" srcId="{A5653477-7172-4AB1-92BC-68FA1259C2B9}" destId="{179268AB-AE5B-48EE-AC98-69A84A36AFAF}" srcOrd="4" destOrd="0" presId="urn:microsoft.com/office/officeart/2005/8/layout/hierarchy2"/>
    <dgm:cxn modelId="{1029A459-045E-48B6-B648-03100A76CDF8}" type="presParOf" srcId="{179268AB-AE5B-48EE-AC98-69A84A36AFAF}" destId="{1EFD1351-A6CD-4482-897D-924AB6739B38}" srcOrd="0" destOrd="0" presId="urn:microsoft.com/office/officeart/2005/8/layout/hierarchy2"/>
    <dgm:cxn modelId="{568FCB60-D4CF-4573-BC1F-DE7E19FFFF22}" type="presParOf" srcId="{A5653477-7172-4AB1-92BC-68FA1259C2B9}" destId="{B8CAA609-7D05-4E80-A97C-C7E16456DC09}" srcOrd="5" destOrd="0" presId="urn:microsoft.com/office/officeart/2005/8/layout/hierarchy2"/>
    <dgm:cxn modelId="{C5FA15C8-CCF7-443E-BD3A-E8E1933891BF}" type="presParOf" srcId="{B8CAA609-7D05-4E80-A97C-C7E16456DC09}" destId="{0A0FDF87-FF8B-4990-A010-28DBE2348AB7}" srcOrd="0" destOrd="0" presId="urn:microsoft.com/office/officeart/2005/8/layout/hierarchy2"/>
    <dgm:cxn modelId="{952F4676-C1E0-4EB1-9351-7C82621753C2}" type="presParOf" srcId="{B8CAA609-7D05-4E80-A97C-C7E16456DC09}" destId="{1C6CA3DD-C791-4813-82B4-9ADB371B41B8}" srcOrd="1" destOrd="0" presId="urn:microsoft.com/office/officeart/2005/8/layout/hierarchy2"/>
    <dgm:cxn modelId="{81BE2CF9-A5A1-4121-85D1-F7A1B6399079}" type="presParOf" srcId="{A5653477-7172-4AB1-92BC-68FA1259C2B9}" destId="{9DAF95F9-8504-416B-BC18-3FAC79DABFC6}" srcOrd="6" destOrd="0" presId="urn:microsoft.com/office/officeart/2005/8/layout/hierarchy2"/>
    <dgm:cxn modelId="{7D61CA55-21A2-45FB-9DC8-68AB29091568}" type="presParOf" srcId="{9DAF95F9-8504-416B-BC18-3FAC79DABFC6}" destId="{97667C4E-18FE-405A-8E63-0EC06CF9C379}" srcOrd="0" destOrd="0" presId="urn:microsoft.com/office/officeart/2005/8/layout/hierarchy2"/>
    <dgm:cxn modelId="{9B359BD2-EBEB-4C92-A59D-A0BD6FD944FB}" type="presParOf" srcId="{A5653477-7172-4AB1-92BC-68FA1259C2B9}" destId="{84EEDBA9-68FA-43DB-9539-A9AAA9EE4118}" srcOrd="7" destOrd="0" presId="urn:microsoft.com/office/officeart/2005/8/layout/hierarchy2"/>
    <dgm:cxn modelId="{DABC37D3-A9AB-4375-866F-BC95C0C61C40}" type="presParOf" srcId="{84EEDBA9-68FA-43DB-9539-A9AAA9EE4118}" destId="{DF7EE218-B008-49FF-A167-82C444E8EBDA}" srcOrd="0" destOrd="0" presId="urn:microsoft.com/office/officeart/2005/8/layout/hierarchy2"/>
    <dgm:cxn modelId="{957CDB1B-FF68-4734-B1AE-0C1B5C934810}" type="presParOf" srcId="{84EEDBA9-68FA-43DB-9539-A9AAA9EE4118}" destId="{EF13688F-A71A-4A80-A7D8-0FD2FF1E508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23A67-C407-43BD-879E-2828EF51688B}" type="doc">
      <dgm:prSet loTypeId="urn:microsoft.com/office/officeart/2005/8/layout/hProcess9" loCatId="process" qsTypeId="urn:microsoft.com/office/officeart/2005/8/quickstyle/3d2#3" qsCatId="3D" csTypeId="urn:microsoft.com/office/officeart/2005/8/colors/accent1_2" csCatId="accent1" phldr="1"/>
      <dgm:spPr/>
    </dgm:pt>
    <dgm:pt modelId="{E7645317-0523-41F4-9570-C220813D0281}">
      <dgm:prSet phldrT="[Text]"/>
      <dgm:spPr/>
      <dgm:t>
        <a:bodyPr/>
        <a:lstStyle/>
        <a:p>
          <a:r>
            <a:rPr lang="en-US" dirty="0"/>
            <a:t>Idea</a:t>
          </a:r>
        </a:p>
      </dgm:t>
    </dgm:pt>
    <dgm:pt modelId="{239EF579-24EC-43A6-ADFC-203B1A249A2A}" type="parTrans" cxnId="{C7CA9FD2-7F54-47D1-9284-1C4CF7CE2350}">
      <dgm:prSet/>
      <dgm:spPr/>
      <dgm:t>
        <a:bodyPr/>
        <a:lstStyle/>
        <a:p>
          <a:endParaRPr lang="en-US"/>
        </a:p>
      </dgm:t>
    </dgm:pt>
    <dgm:pt modelId="{467494B5-920B-4090-9A96-9DC40B225797}" type="sibTrans" cxnId="{C7CA9FD2-7F54-47D1-9284-1C4CF7CE2350}">
      <dgm:prSet/>
      <dgm:spPr/>
      <dgm:t>
        <a:bodyPr/>
        <a:lstStyle/>
        <a:p>
          <a:endParaRPr lang="en-US"/>
        </a:p>
      </dgm:t>
    </dgm:pt>
    <dgm:pt modelId="{353D9892-DC02-4E2A-A090-45D5F2773912}">
      <dgm:prSet phldrT="[Text]"/>
      <dgm:spPr/>
      <dgm:t>
        <a:bodyPr/>
        <a:lstStyle/>
        <a:p>
          <a:r>
            <a:rPr lang="en-US" dirty="0"/>
            <a:t>Implementation</a:t>
          </a:r>
        </a:p>
      </dgm:t>
    </dgm:pt>
    <dgm:pt modelId="{E64F0265-4059-4A39-BFA7-C244512EEFCE}" type="parTrans" cxnId="{D6FD103B-D50F-46FD-93BE-D2135BB74C15}">
      <dgm:prSet/>
      <dgm:spPr/>
      <dgm:t>
        <a:bodyPr/>
        <a:lstStyle/>
        <a:p>
          <a:endParaRPr lang="en-US"/>
        </a:p>
      </dgm:t>
    </dgm:pt>
    <dgm:pt modelId="{6DAEF9DA-EBDC-4C9A-BB74-AEBE768A3199}" type="sibTrans" cxnId="{D6FD103B-D50F-46FD-93BE-D2135BB74C15}">
      <dgm:prSet/>
      <dgm:spPr/>
      <dgm:t>
        <a:bodyPr/>
        <a:lstStyle/>
        <a:p>
          <a:endParaRPr lang="en-US"/>
        </a:p>
      </dgm:t>
    </dgm:pt>
    <dgm:pt modelId="{BF134938-3C45-484C-970B-9A32776072B0}">
      <dgm:prSet phldrT="[Text]"/>
      <dgm:spPr/>
      <dgm:t>
        <a:bodyPr/>
        <a:lstStyle/>
        <a:p>
          <a:r>
            <a:rPr lang="en-US" dirty="0"/>
            <a:t>Impact</a:t>
          </a:r>
        </a:p>
      </dgm:t>
    </dgm:pt>
    <dgm:pt modelId="{EB64189B-91CA-4AB6-8ADE-01DC897C9968}" type="parTrans" cxnId="{C1FD8034-BDA6-40CD-BA68-0E871F27196C}">
      <dgm:prSet/>
      <dgm:spPr/>
      <dgm:t>
        <a:bodyPr/>
        <a:lstStyle/>
        <a:p>
          <a:endParaRPr lang="en-US"/>
        </a:p>
      </dgm:t>
    </dgm:pt>
    <dgm:pt modelId="{76E40ECC-BE22-4EFD-92F4-FC4FFE312D25}" type="sibTrans" cxnId="{C1FD8034-BDA6-40CD-BA68-0E871F27196C}">
      <dgm:prSet/>
      <dgm:spPr/>
      <dgm:t>
        <a:bodyPr/>
        <a:lstStyle/>
        <a:p>
          <a:endParaRPr lang="en-US"/>
        </a:p>
      </dgm:t>
    </dgm:pt>
    <dgm:pt modelId="{A198D07A-6BEF-43E6-8B25-B6307B48A455}" type="pres">
      <dgm:prSet presAssocID="{B3723A67-C407-43BD-879E-2828EF51688B}" presName="CompostProcess" presStyleCnt="0">
        <dgm:presLayoutVars>
          <dgm:dir/>
          <dgm:resizeHandles val="exact"/>
        </dgm:presLayoutVars>
      </dgm:prSet>
      <dgm:spPr/>
    </dgm:pt>
    <dgm:pt modelId="{792A9FC2-2039-498B-9605-C9EDACCBB5B3}" type="pres">
      <dgm:prSet presAssocID="{B3723A67-C407-43BD-879E-2828EF51688B}" presName="arrow" presStyleLbl="bgShp" presStyleIdx="0" presStyleCnt="1"/>
      <dgm:spPr/>
    </dgm:pt>
    <dgm:pt modelId="{A62C1D61-B4D9-43BD-A244-D9C678EEB3EB}" type="pres">
      <dgm:prSet presAssocID="{B3723A67-C407-43BD-879E-2828EF51688B}" presName="linearProcess" presStyleCnt="0"/>
      <dgm:spPr/>
    </dgm:pt>
    <dgm:pt modelId="{7D44D167-5094-4A00-9A71-96AF33A20C64}" type="pres">
      <dgm:prSet presAssocID="{E7645317-0523-41F4-9570-C220813D0281}" presName="textNode" presStyleLbl="node1" presStyleIdx="0" presStyleCnt="3">
        <dgm:presLayoutVars>
          <dgm:bulletEnabled val="1"/>
        </dgm:presLayoutVars>
      </dgm:prSet>
      <dgm:spPr/>
    </dgm:pt>
    <dgm:pt modelId="{A8E83350-53A1-46D6-ADBE-E6D959E1801C}" type="pres">
      <dgm:prSet presAssocID="{467494B5-920B-4090-9A96-9DC40B225797}" presName="sibTrans" presStyleCnt="0"/>
      <dgm:spPr/>
    </dgm:pt>
    <dgm:pt modelId="{10225A80-F90F-40FC-BA2B-ABC81A918521}" type="pres">
      <dgm:prSet presAssocID="{353D9892-DC02-4E2A-A090-45D5F2773912}" presName="textNode" presStyleLbl="node1" presStyleIdx="1" presStyleCnt="3">
        <dgm:presLayoutVars>
          <dgm:bulletEnabled val="1"/>
        </dgm:presLayoutVars>
      </dgm:prSet>
      <dgm:spPr/>
    </dgm:pt>
    <dgm:pt modelId="{D948F8B8-3F4C-4404-894F-069D6D802950}" type="pres">
      <dgm:prSet presAssocID="{6DAEF9DA-EBDC-4C9A-BB74-AEBE768A3199}" presName="sibTrans" presStyleCnt="0"/>
      <dgm:spPr/>
    </dgm:pt>
    <dgm:pt modelId="{2F48CDCE-D8E7-4AFD-AE3A-EA95666850FF}" type="pres">
      <dgm:prSet presAssocID="{BF134938-3C45-484C-970B-9A32776072B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1FD8034-BDA6-40CD-BA68-0E871F27196C}" srcId="{B3723A67-C407-43BD-879E-2828EF51688B}" destId="{BF134938-3C45-484C-970B-9A32776072B0}" srcOrd="2" destOrd="0" parTransId="{EB64189B-91CA-4AB6-8ADE-01DC897C9968}" sibTransId="{76E40ECC-BE22-4EFD-92F4-FC4FFE312D25}"/>
    <dgm:cxn modelId="{D6FD103B-D50F-46FD-93BE-D2135BB74C15}" srcId="{B3723A67-C407-43BD-879E-2828EF51688B}" destId="{353D9892-DC02-4E2A-A090-45D5F2773912}" srcOrd="1" destOrd="0" parTransId="{E64F0265-4059-4A39-BFA7-C244512EEFCE}" sibTransId="{6DAEF9DA-EBDC-4C9A-BB74-AEBE768A3199}"/>
    <dgm:cxn modelId="{4FF4C440-190C-4591-B6B7-35BD9C86E81A}" type="presOf" srcId="{B3723A67-C407-43BD-879E-2828EF51688B}" destId="{A198D07A-6BEF-43E6-8B25-B6307B48A455}" srcOrd="0" destOrd="0" presId="urn:microsoft.com/office/officeart/2005/8/layout/hProcess9"/>
    <dgm:cxn modelId="{8D56A77E-6BA5-4FA0-A667-B6FC4A2DB9FA}" type="presOf" srcId="{E7645317-0523-41F4-9570-C220813D0281}" destId="{7D44D167-5094-4A00-9A71-96AF33A20C64}" srcOrd="0" destOrd="0" presId="urn:microsoft.com/office/officeart/2005/8/layout/hProcess9"/>
    <dgm:cxn modelId="{C8AADCBB-3E21-4E36-AD8A-19C62AB9A43D}" type="presOf" srcId="{BF134938-3C45-484C-970B-9A32776072B0}" destId="{2F48CDCE-D8E7-4AFD-AE3A-EA95666850FF}" srcOrd="0" destOrd="0" presId="urn:microsoft.com/office/officeart/2005/8/layout/hProcess9"/>
    <dgm:cxn modelId="{AD9CE9C1-32B6-460D-9C9F-E994FE525097}" type="presOf" srcId="{353D9892-DC02-4E2A-A090-45D5F2773912}" destId="{10225A80-F90F-40FC-BA2B-ABC81A918521}" srcOrd="0" destOrd="0" presId="urn:microsoft.com/office/officeart/2005/8/layout/hProcess9"/>
    <dgm:cxn modelId="{C7CA9FD2-7F54-47D1-9284-1C4CF7CE2350}" srcId="{B3723A67-C407-43BD-879E-2828EF51688B}" destId="{E7645317-0523-41F4-9570-C220813D0281}" srcOrd="0" destOrd="0" parTransId="{239EF579-24EC-43A6-ADFC-203B1A249A2A}" sibTransId="{467494B5-920B-4090-9A96-9DC40B225797}"/>
    <dgm:cxn modelId="{652BF16F-1283-4AD6-993A-3707742E9ACC}" type="presParOf" srcId="{A198D07A-6BEF-43E6-8B25-B6307B48A455}" destId="{792A9FC2-2039-498B-9605-C9EDACCBB5B3}" srcOrd="0" destOrd="0" presId="urn:microsoft.com/office/officeart/2005/8/layout/hProcess9"/>
    <dgm:cxn modelId="{FAF47073-E633-40EF-A369-ABA53B0EAA6F}" type="presParOf" srcId="{A198D07A-6BEF-43E6-8B25-B6307B48A455}" destId="{A62C1D61-B4D9-43BD-A244-D9C678EEB3EB}" srcOrd="1" destOrd="0" presId="urn:microsoft.com/office/officeart/2005/8/layout/hProcess9"/>
    <dgm:cxn modelId="{CBDEAD64-58DF-4F83-83C6-CA96D6BC5539}" type="presParOf" srcId="{A62C1D61-B4D9-43BD-A244-D9C678EEB3EB}" destId="{7D44D167-5094-4A00-9A71-96AF33A20C64}" srcOrd="0" destOrd="0" presId="urn:microsoft.com/office/officeart/2005/8/layout/hProcess9"/>
    <dgm:cxn modelId="{092E91FD-3024-4D4A-8918-54E2B9D4F935}" type="presParOf" srcId="{A62C1D61-B4D9-43BD-A244-D9C678EEB3EB}" destId="{A8E83350-53A1-46D6-ADBE-E6D959E1801C}" srcOrd="1" destOrd="0" presId="urn:microsoft.com/office/officeart/2005/8/layout/hProcess9"/>
    <dgm:cxn modelId="{E531DBAE-EBBE-4DD6-8A6F-C0280585DC4F}" type="presParOf" srcId="{A62C1D61-B4D9-43BD-A244-D9C678EEB3EB}" destId="{10225A80-F90F-40FC-BA2B-ABC81A918521}" srcOrd="2" destOrd="0" presId="urn:microsoft.com/office/officeart/2005/8/layout/hProcess9"/>
    <dgm:cxn modelId="{6F976B43-B621-40CC-BCE5-9787D9B7027E}" type="presParOf" srcId="{A62C1D61-B4D9-43BD-A244-D9C678EEB3EB}" destId="{D948F8B8-3F4C-4404-894F-069D6D802950}" srcOrd="3" destOrd="0" presId="urn:microsoft.com/office/officeart/2005/8/layout/hProcess9"/>
    <dgm:cxn modelId="{D6E24099-DB09-4406-A63D-C3D7808E3930}" type="presParOf" srcId="{A62C1D61-B4D9-43BD-A244-D9C678EEB3EB}" destId="{2F48CDCE-D8E7-4AFD-AE3A-EA95666850F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70620-28DB-4552-94B1-6AC9E2096552}">
      <dsp:nvSpPr>
        <dsp:cNvPr id="0" name=""/>
        <dsp:cNvSpPr/>
      </dsp:nvSpPr>
      <dsp:spPr>
        <a:xfrm>
          <a:off x="1458" y="1503727"/>
          <a:ext cx="3110284" cy="1866170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Innovation</a:t>
          </a:r>
        </a:p>
      </dsp:txBody>
      <dsp:txXfrm>
        <a:off x="56116" y="1558385"/>
        <a:ext cx="3000968" cy="1756854"/>
      </dsp:txXfrm>
    </dsp:sp>
    <dsp:sp modelId="{CE54138C-DB2B-4C3D-9944-1B492DC62040}">
      <dsp:nvSpPr>
        <dsp:cNvPr id="0" name=""/>
        <dsp:cNvSpPr/>
      </dsp:nvSpPr>
      <dsp:spPr>
        <a:xfrm>
          <a:off x="3422771" y="2051137"/>
          <a:ext cx="659380" cy="77135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3422771" y="2205407"/>
        <a:ext cx="461566" cy="462810"/>
      </dsp:txXfrm>
    </dsp:sp>
    <dsp:sp modelId="{C156E61D-FA33-433E-94A7-BB506DE9622D}">
      <dsp:nvSpPr>
        <dsp:cNvPr id="0" name=""/>
        <dsp:cNvSpPr/>
      </dsp:nvSpPr>
      <dsp:spPr>
        <a:xfrm>
          <a:off x="4355856" y="1503727"/>
          <a:ext cx="3110284" cy="186617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Product Differentiation</a:t>
          </a:r>
        </a:p>
      </dsp:txBody>
      <dsp:txXfrm>
        <a:off x="4410514" y="1558385"/>
        <a:ext cx="3000968" cy="1756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9813C-4E0D-4F79-9D99-09187A724AC9}">
      <dsp:nvSpPr>
        <dsp:cNvPr id="0" name=""/>
        <dsp:cNvSpPr/>
      </dsp:nvSpPr>
      <dsp:spPr>
        <a:xfrm>
          <a:off x="903609" y="2391702"/>
          <a:ext cx="2771241" cy="138562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Product Differentiation</a:t>
          </a:r>
        </a:p>
      </dsp:txBody>
      <dsp:txXfrm>
        <a:off x="944192" y="2432285"/>
        <a:ext cx="2690075" cy="1304454"/>
      </dsp:txXfrm>
    </dsp:sp>
    <dsp:sp modelId="{F2EDA42B-DDA2-4EFB-912D-93DB4AE65F67}">
      <dsp:nvSpPr>
        <dsp:cNvPr id="0" name=""/>
        <dsp:cNvSpPr/>
      </dsp:nvSpPr>
      <dsp:spPr>
        <a:xfrm rot="17692822">
          <a:off x="2911735" y="1869199"/>
          <a:ext cx="263472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634729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163231" y="1823546"/>
        <a:ext cx="131736" cy="131736"/>
      </dsp:txXfrm>
    </dsp:sp>
    <dsp:sp modelId="{B99FF778-44D2-4DAB-AA16-2B34E1692EE5}">
      <dsp:nvSpPr>
        <dsp:cNvPr id="0" name=""/>
        <dsp:cNvSpPr/>
      </dsp:nvSpPr>
      <dsp:spPr>
        <a:xfrm>
          <a:off x="4783348" y="1506"/>
          <a:ext cx="2771241" cy="138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Design</a:t>
          </a:r>
        </a:p>
      </dsp:txBody>
      <dsp:txXfrm>
        <a:off x="4823931" y="42089"/>
        <a:ext cx="2690075" cy="1304454"/>
      </dsp:txXfrm>
    </dsp:sp>
    <dsp:sp modelId="{017ABDC2-D86B-4668-B50A-5BE3FDAF980F}">
      <dsp:nvSpPr>
        <dsp:cNvPr id="0" name=""/>
        <dsp:cNvSpPr/>
      </dsp:nvSpPr>
      <dsp:spPr>
        <a:xfrm rot="19457599">
          <a:off x="3546541" y="2665931"/>
          <a:ext cx="136511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65117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4972" y="2652018"/>
        <a:ext cx="68255" cy="68255"/>
      </dsp:txXfrm>
    </dsp:sp>
    <dsp:sp modelId="{E228A1F7-94CD-46FA-AD28-41394AFB4A8D}">
      <dsp:nvSpPr>
        <dsp:cNvPr id="0" name=""/>
        <dsp:cNvSpPr/>
      </dsp:nvSpPr>
      <dsp:spPr>
        <a:xfrm>
          <a:off x="4783348" y="1594970"/>
          <a:ext cx="2771241" cy="138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Attributes</a:t>
          </a:r>
        </a:p>
      </dsp:txBody>
      <dsp:txXfrm>
        <a:off x="4823931" y="1635553"/>
        <a:ext cx="2690075" cy="1304454"/>
      </dsp:txXfrm>
    </dsp:sp>
    <dsp:sp modelId="{179268AB-AE5B-48EE-AC98-69A84A36AFAF}">
      <dsp:nvSpPr>
        <dsp:cNvPr id="0" name=""/>
        <dsp:cNvSpPr/>
      </dsp:nvSpPr>
      <dsp:spPr>
        <a:xfrm rot="2142401">
          <a:off x="3546541" y="3462663"/>
          <a:ext cx="136511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65117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4972" y="3448750"/>
        <a:ext cx="68255" cy="68255"/>
      </dsp:txXfrm>
    </dsp:sp>
    <dsp:sp modelId="{0A0FDF87-FF8B-4990-A010-28DBE2348AB7}">
      <dsp:nvSpPr>
        <dsp:cNvPr id="0" name=""/>
        <dsp:cNvSpPr/>
      </dsp:nvSpPr>
      <dsp:spPr>
        <a:xfrm>
          <a:off x="4783348" y="3188434"/>
          <a:ext cx="2771241" cy="138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Characteristics</a:t>
          </a:r>
        </a:p>
      </dsp:txBody>
      <dsp:txXfrm>
        <a:off x="4823931" y="3229017"/>
        <a:ext cx="2690075" cy="1304454"/>
      </dsp:txXfrm>
    </dsp:sp>
    <dsp:sp modelId="{9DAF95F9-8504-416B-BC18-3FAC79DABFC6}">
      <dsp:nvSpPr>
        <dsp:cNvPr id="0" name=""/>
        <dsp:cNvSpPr/>
      </dsp:nvSpPr>
      <dsp:spPr>
        <a:xfrm rot="3907178">
          <a:off x="2911735" y="4259395"/>
          <a:ext cx="263472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634729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163231" y="4213742"/>
        <a:ext cx="131736" cy="131736"/>
      </dsp:txXfrm>
    </dsp:sp>
    <dsp:sp modelId="{DF7EE218-B008-49FF-A167-82C444E8EBDA}">
      <dsp:nvSpPr>
        <dsp:cNvPr id="0" name=""/>
        <dsp:cNvSpPr/>
      </dsp:nvSpPr>
      <dsp:spPr>
        <a:xfrm>
          <a:off x="4783348" y="4781898"/>
          <a:ext cx="2771241" cy="138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Aesthetics</a:t>
          </a:r>
        </a:p>
      </dsp:txBody>
      <dsp:txXfrm>
        <a:off x="4823931" y="4822481"/>
        <a:ext cx="2690075" cy="1304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A9FC2-2039-498B-9605-C9EDACCBB5B3}">
      <dsp:nvSpPr>
        <dsp:cNvPr id="0" name=""/>
        <dsp:cNvSpPr/>
      </dsp:nvSpPr>
      <dsp:spPr>
        <a:xfrm>
          <a:off x="600074" y="0"/>
          <a:ext cx="6800850" cy="406400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4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4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D44D167-5094-4A00-9A71-96AF33A20C64}">
      <dsp:nvSpPr>
        <dsp:cNvPr id="0" name=""/>
        <dsp:cNvSpPr/>
      </dsp:nvSpPr>
      <dsp:spPr>
        <a:xfrm>
          <a:off x="4053" y="1219199"/>
          <a:ext cx="2565848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Idea</a:t>
          </a:r>
        </a:p>
      </dsp:txBody>
      <dsp:txXfrm>
        <a:off x="83408" y="1298554"/>
        <a:ext cx="2407138" cy="1466890"/>
      </dsp:txXfrm>
    </dsp:sp>
    <dsp:sp modelId="{10225A80-F90F-40FC-BA2B-ABC81A918521}">
      <dsp:nvSpPr>
        <dsp:cNvPr id="0" name=""/>
        <dsp:cNvSpPr/>
      </dsp:nvSpPr>
      <dsp:spPr>
        <a:xfrm>
          <a:off x="2717575" y="1219199"/>
          <a:ext cx="2565848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Implementation</a:t>
          </a:r>
        </a:p>
      </dsp:txBody>
      <dsp:txXfrm>
        <a:off x="2796930" y="1298554"/>
        <a:ext cx="2407138" cy="1466890"/>
      </dsp:txXfrm>
    </dsp:sp>
    <dsp:sp modelId="{2F48CDCE-D8E7-4AFD-AE3A-EA95666850FF}">
      <dsp:nvSpPr>
        <dsp:cNvPr id="0" name=""/>
        <dsp:cNvSpPr/>
      </dsp:nvSpPr>
      <dsp:spPr>
        <a:xfrm>
          <a:off x="5431098" y="1219199"/>
          <a:ext cx="2565848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Impact</a:t>
          </a:r>
        </a:p>
      </dsp:txBody>
      <dsp:txXfrm>
        <a:off x="5510453" y="1298554"/>
        <a:ext cx="2407138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2C434-EA0B-4A99-A060-55E0F5CAADF1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A49D2-2E41-4A18-9A6B-00A86F9F8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DD5B76-57E2-4AAC-89AF-46D1ECCDFB4E}" type="datetime1">
              <a:rPr lang="en-US" smtClean="0"/>
              <a:pPr/>
              <a:t>2/10/2024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9EDD-B1C1-4980-9506-BCFD9331BE86}" type="datetime1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3738-BF80-49B1-A9B7-200002F86A8C}" type="datetime1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4A5BA2-EC49-4E30-B220-64F7BA0CF7B5}" type="datetime1">
              <a:rPr lang="en-US" smtClean="0"/>
              <a:pPr/>
              <a:t>2/10/2024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89319A1-EE15-4063-9A52-AEF58B931477}" type="datetime1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80DB-FE3D-4620-AC90-944B151A3B4B}" type="datetime1">
              <a:rPr lang="en-US" smtClean="0"/>
              <a:pPr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1D29-EA18-441D-BEC4-03FAD5F237EC}" type="datetime1">
              <a:rPr lang="en-US" smtClean="0"/>
              <a:pPr/>
              <a:t>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296A1F-782F-4803-98FA-F1DBA79C14FE}" type="datetime1">
              <a:rPr lang="en-US" smtClean="0"/>
              <a:pPr/>
              <a:t>2/10/2024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849-D05E-427F-AE5D-FD6A056EEBD0}" type="datetime1">
              <a:rPr lang="en-US" smtClean="0"/>
              <a:pPr/>
              <a:t>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C4D4C9-9BDE-42BE-9C89-090FBB4C2DAF}" type="datetime1">
              <a:rPr lang="en-US" smtClean="0"/>
              <a:pPr/>
              <a:t>2/10/2024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2C849F-D19D-41AD-862D-EB060FCD6366}" type="datetime1">
              <a:rPr lang="en-US" smtClean="0"/>
              <a:pPr/>
              <a:t>2/10/2024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FFEC12-2A8C-4118-8FD7-F443583379ED}" type="datetime1">
              <a:rPr lang="en-US" smtClean="0"/>
              <a:pPr/>
              <a:t>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segroup.com.au/how-to-successfully-drive-innovation-in-organisations" TargetMode="External"/><Relationship Id="rId2" Type="http://schemas.openxmlformats.org/officeDocument/2006/relationships/hyperlink" Target="https://harappa.education/harappa-diaries/what-is-creative-thinking-and-its-importa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orbes.com/sites/gregsatell/2013/03/07/how-to-manage-innovation-2/?sh=4fd53fc4785a" TargetMode="External"/><Relationship Id="rId4" Type="http://schemas.openxmlformats.org/officeDocument/2006/relationships/hyperlink" Target="https://www.forbes.com/sites/louiscolumbus/2020/06/28/the-most-innovative-companies-of-2020-according-to-bcg/?sh=26e5ed862af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28600"/>
            <a:ext cx="5181600" cy="24384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rial Black" pitchFamily="34" charset="0"/>
              </a:rPr>
              <a:t>Innovation</a:t>
            </a:r>
            <a:br>
              <a:rPr lang="en-US" sz="40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en-US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b="0" dirty="0">
                <a:solidFill>
                  <a:srgbClr val="FF0000"/>
                </a:solidFill>
                <a:latin typeface="Bauhaus 93" pitchFamily="82" charset="0"/>
              </a:rPr>
              <a:t>(</a:t>
            </a:r>
            <a:r>
              <a:rPr lang="en-US" sz="3600" b="0" dirty="0">
                <a:solidFill>
                  <a:srgbClr val="FF0000"/>
                </a:solidFill>
                <a:latin typeface="Bauhaus 93" pitchFamily="82" charset="0"/>
              </a:rPr>
              <a:t>Design Thinking)</a:t>
            </a:r>
            <a:endParaRPr lang="en-US" sz="3200" b="0" dirty="0">
              <a:solidFill>
                <a:srgbClr val="FF0000"/>
              </a:solidFill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733800"/>
            <a:ext cx="5638800" cy="1905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Dr Prabhat K. Dwivedi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Associate Professor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Deptt. of Business Management, 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CSJM University, Kanpur, India</a:t>
            </a:r>
          </a:p>
          <a:p>
            <a:pPr algn="ctr"/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4" name="Picture 3" descr="10 Design Thinking Tools: Turn Creativity and Data Into Growth"/>
          <p:cNvPicPr/>
          <p:nvPr/>
        </p:nvPicPr>
        <p:blipFill>
          <a:blip r:embed="rId2"/>
          <a:srcRect l="17701" r="23448"/>
          <a:stretch>
            <a:fillRect/>
          </a:stretch>
        </p:blipFill>
        <p:spPr bwMode="auto">
          <a:xfrm>
            <a:off x="7772400" y="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niversities | PIM"/>
          <p:cNvPicPr/>
          <p:nvPr/>
        </p:nvPicPr>
        <p:blipFill>
          <a:blip r:embed="rId3"/>
          <a:srcRect l="2301" t="2229" r="1848" b="2229"/>
          <a:stretch>
            <a:fillRect/>
          </a:stretch>
        </p:blipFill>
        <p:spPr bwMode="auto">
          <a:xfrm>
            <a:off x="0" y="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1371600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900" b="1" dirty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Innovation</a:t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1651000"/>
          <a:ext cx="8001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162800" cy="944562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Myths of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219200"/>
            <a:ext cx="7162800" cy="5026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/>
              <a:t>Innovation begins with creativity.</a:t>
            </a:r>
          </a:p>
          <a:p>
            <a:endParaRPr lang="en-US" sz="2800" dirty="0"/>
          </a:p>
          <a:p>
            <a:r>
              <a:rPr lang="en-US" sz="2800" dirty="0"/>
              <a:t>Innovation is a smooth linear process.</a:t>
            </a:r>
          </a:p>
          <a:p>
            <a:endParaRPr lang="en-US" sz="2800" dirty="0"/>
          </a:p>
          <a:p>
            <a:r>
              <a:rPr lang="en-US" sz="2800" dirty="0"/>
              <a:t>Innovation is about risk-taking.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44562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Reality of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696200" cy="5102352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Innovation begins with creativity.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Innovation begins with curiosity.</a:t>
            </a:r>
          </a:p>
          <a:p>
            <a:endParaRPr lang="en-US" sz="2800" b="1" dirty="0"/>
          </a:p>
          <a:p>
            <a:r>
              <a:rPr lang="en-US" sz="2800" b="1" dirty="0">
                <a:solidFill>
                  <a:schemeClr val="accent3"/>
                </a:solidFill>
              </a:rPr>
              <a:t>Innovation is a smooth linear process.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Innovation is iterative and the outcome of a series of experiments.</a:t>
            </a:r>
          </a:p>
          <a:p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b="1" dirty="0">
                <a:solidFill>
                  <a:schemeClr val="accent3"/>
                </a:solidFill>
              </a:rPr>
              <a:t>Innovation is about risk-taking.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Effective innovation involves risk-taking, assessment and mitigation.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https://harappa.education/harappa-diaries/what-is-creative-thinking-and-its-importance</a:t>
            </a:r>
            <a:endParaRPr lang="en-US" dirty="0"/>
          </a:p>
          <a:p>
            <a:r>
              <a:rPr lang="en-US" i="1" dirty="0">
                <a:hlinkClick r:id="rId3"/>
              </a:rPr>
              <a:t>https://www.chasegroup.com.au/how-to-successfully-drive-innovation-in-organisations</a:t>
            </a:r>
            <a:endParaRPr lang="en-US" i="1" dirty="0"/>
          </a:p>
          <a:p>
            <a:r>
              <a:rPr lang="en-US" i="1" dirty="0">
                <a:hlinkClick r:id="rId4"/>
              </a:rPr>
              <a:t>https://www.forbes.com/sites/louiscolumbus/2020/06/28/the-most-innovative-companies-of-2020-according-to-bcg/?sh=26e5ed862af3</a:t>
            </a:r>
            <a:endParaRPr lang="en-US" i="1" dirty="0"/>
          </a:p>
          <a:p>
            <a:r>
              <a:rPr lang="en-US" i="1" dirty="0">
                <a:hlinkClick r:id="rId5"/>
              </a:rPr>
              <a:t>https://www.forbes.com/sites/gregsatell/2013/03/07/how-to-manage-innovation-2/?sh=4fd53fc4785a</a:t>
            </a:r>
            <a:endParaRPr lang="en-US" i="1" dirty="0"/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/>
          <a:srcRect l="15864" t="22041" r="47405" b="8163"/>
          <a:stretch>
            <a:fillRect/>
          </a:stretch>
        </p:blipFill>
        <p:spPr bwMode="auto">
          <a:xfrm>
            <a:off x="1600200" y="1143000"/>
            <a:ext cx="58674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 l="52996" t="63147" r="33228" b="12347"/>
          <a:stretch>
            <a:fillRect/>
          </a:stretch>
        </p:blipFill>
        <p:spPr bwMode="auto">
          <a:xfrm>
            <a:off x="152400" y="0"/>
            <a:ext cx="816150" cy="81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 descr="Image result for thanks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1" y="914400"/>
            <a:ext cx="71628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534400" cy="2971800"/>
          </a:xfrm>
          <a:solidFill>
            <a:schemeClr val="bg2"/>
          </a:solidFill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sz="2800" b="1" dirty="0">
                <a:solidFill>
                  <a:srgbClr val="C00000"/>
                </a:solidFill>
                <a:latin typeface="Arial Rounded MT Bold" pitchFamily="34" charset="0"/>
              </a:rPr>
              <a:t>“If I had asked the public what they wanted, they would have said a faster horse.“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2800" b="1" dirty="0"/>
              <a:t>Henry Ford (1863 - 1947)</a:t>
            </a:r>
          </a:p>
          <a:p>
            <a:pPr algn="ctr">
              <a:buNone/>
            </a:pPr>
            <a:r>
              <a:rPr lang="en-US" sz="2800" dirty="0"/>
              <a:t>Founder of Ford Motor Company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681004"/>
            <a:ext cx="8610600" cy="1143000"/>
          </a:xfr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 Black" pitchFamily="34" charset="0"/>
              </a:rPr>
              <a:t>BCG’s Top 5 </a:t>
            </a:r>
            <a:br>
              <a:rPr lang="en-US" sz="3600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b="1" dirty="0">
                <a:solidFill>
                  <a:srgbClr val="0070C0"/>
                </a:solidFill>
                <a:latin typeface="Arial Black" pitchFamily="34" charset="0"/>
              </a:rPr>
              <a:t>Most Innovative Companies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The Fascinating History of the Apple Logo - 2020 Update - Web Design Ledger"/>
          <p:cNvPicPr/>
          <p:nvPr/>
        </p:nvPicPr>
        <p:blipFill>
          <a:blip r:embed="rId2"/>
          <a:srcRect l="28372" t="4731" r="27625" b="4946"/>
          <a:stretch>
            <a:fillRect/>
          </a:stretch>
        </p:blipFill>
        <p:spPr bwMode="auto">
          <a:xfrm>
            <a:off x="304800" y="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lphabet sees worst Q4 since 2015, breaks out YouTube ads for the first  time | VentureBea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2057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pple and Amazon Are Now Each Worth More Than All South Korean Stocks  Combined | The National Interes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667000"/>
            <a:ext cx="190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icrosoft unveils its new logo, the first major change in 25 years - The  Verge"/>
          <p:cNvPicPr/>
          <p:nvPr/>
        </p:nvPicPr>
        <p:blipFill>
          <a:blip r:embed="rId5"/>
          <a:srcRect l="10059" t="25962" r="10233" b="32692"/>
          <a:stretch>
            <a:fillRect/>
          </a:stretch>
        </p:blipFill>
        <p:spPr bwMode="auto">
          <a:xfrm>
            <a:off x="4495800" y="3505200"/>
            <a:ext cx="236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amsung logo design — history and evolution | Turbologo Logo Maker"/>
          <p:cNvPicPr/>
          <p:nvPr/>
        </p:nvPicPr>
        <p:blipFill>
          <a:blip r:embed="rId6"/>
          <a:srcRect l="12255" t="23333" r="11702" b="22667"/>
          <a:stretch>
            <a:fillRect/>
          </a:stretch>
        </p:blipFill>
        <p:spPr bwMode="auto">
          <a:xfrm>
            <a:off x="6629400" y="4495800"/>
            <a:ext cx="198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/>
          <a:srcRect l="26085" t="24071" r="37991" b="32743"/>
          <a:stretch>
            <a:fillRect/>
          </a:stretch>
        </p:blipFill>
        <p:spPr bwMode="auto">
          <a:xfrm>
            <a:off x="152400" y="2286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quote Innovation is the ability to see change as an opportunity - not a  threat - Steve Jobs . . . . . . #… | Steve jobs quotes, Job quotes, Quotes  by famous peop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838200"/>
            <a:ext cx="6477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Innovation</a:t>
            </a:r>
            <a:endParaRPr lang="en-US" sz="40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752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/>
              <a:t>Innovation is the specific </a:t>
            </a:r>
            <a:r>
              <a:rPr lang="en-US" sz="2800" b="1" dirty="0">
                <a:solidFill>
                  <a:srgbClr val="0070C0"/>
                </a:solidFill>
              </a:rPr>
              <a:t>tool</a:t>
            </a:r>
            <a:r>
              <a:rPr lang="en-US" sz="2800" dirty="0"/>
              <a:t> of entrepreneurs, the </a:t>
            </a:r>
            <a:r>
              <a:rPr lang="en-US" sz="2800" b="1" dirty="0">
                <a:solidFill>
                  <a:srgbClr val="0070C0"/>
                </a:solidFill>
              </a:rPr>
              <a:t>means</a:t>
            </a:r>
            <a:r>
              <a:rPr lang="en-US" sz="2800" dirty="0"/>
              <a:t> by which they exploit change  as an </a:t>
            </a:r>
            <a:r>
              <a:rPr lang="en-US" sz="2800" b="1" dirty="0">
                <a:solidFill>
                  <a:srgbClr val="0070C0"/>
                </a:solidFill>
              </a:rPr>
              <a:t>opportunity</a:t>
            </a:r>
            <a:r>
              <a:rPr lang="en-US" sz="2800" dirty="0"/>
              <a:t> for a different business or a different service.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"Innovation is the implementation or creation of something new that has realized value to others”.</a:t>
            </a:r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Difference Between Research &amp; Innovation</a:t>
            </a:r>
            <a:endParaRPr lang="en-US" sz="40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752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IN" b="1" dirty="0"/>
          </a:p>
          <a:p>
            <a:pPr marL="0" indent="0" algn="just">
              <a:buNone/>
            </a:pPr>
            <a:r>
              <a:rPr lang="en-IN" b="1" dirty="0"/>
              <a:t>Research is a systematic process to generate understandings or knowledge, while innovation is a process of improvising the knowledge generated from research to meet real needs</a:t>
            </a:r>
            <a:r>
              <a:rPr lang="en-IN" dirty="0"/>
              <a:t>.</a:t>
            </a:r>
            <a:endParaRPr lang="en-US" sz="3200" dirty="0"/>
          </a:p>
          <a:p>
            <a:pPr algn="just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9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85800" y="7620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28600" y="304800"/>
          <a:ext cx="8458200" cy="616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1421</TotalTime>
  <Words>298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Aharoni</vt:lpstr>
      <vt:lpstr>Arial Black</vt:lpstr>
      <vt:lpstr>Arial Rounded MT Bold</vt:lpstr>
      <vt:lpstr>Bauhaus 93</vt:lpstr>
      <vt:lpstr>Calibri</vt:lpstr>
      <vt:lpstr>Century Schoolbook</vt:lpstr>
      <vt:lpstr>Wingdings</vt:lpstr>
      <vt:lpstr>Wingdings 2</vt:lpstr>
      <vt:lpstr>Oriel</vt:lpstr>
      <vt:lpstr>Innovation  (Design Thinking)</vt:lpstr>
      <vt:lpstr>PowerPoint Presentation</vt:lpstr>
      <vt:lpstr>BCG’s Top 5  Most Innovative Companies 2020</vt:lpstr>
      <vt:lpstr>PowerPoint Presentation</vt:lpstr>
      <vt:lpstr>PowerPoint Presentation</vt:lpstr>
      <vt:lpstr>Innovation</vt:lpstr>
      <vt:lpstr>Difference Between Research &amp; Innovation</vt:lpstr>
      <vt:lpstr>PowerPoint Presentation</vt:lpstr>
      <vt:lpstr>PowerPoint Presentation</vt:lpstr>
      <vt:lpstr>  Innovation </vt:lpstr>
      <vt:lpstr>Myths of Innovation</vt:lpstr>
      <vt:lpstr>Reality of Innovation</vt:lpstr>
      <vt:lpstr>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&amp; Creativity  Sub: Design Thinking</dc:title>
  <dc:creator>prabhat</dc:creator>
  <cp:lastModifiedBy>prabhatresearch@gmail.com</cp:lastModifiedBy>
  <cp:revision>41</cp:revision>
  <dcterms:created xsi:type="dcterms:W3CDTF">2020-12-08T17:16:41Z</dcterms:created>
  <dcterms:modified xsi:type="dcterms:W3CDTF">2024-02-09T20:49:11Z</dcterms:modified>
</cp:coreProperties>
</file>