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2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7" r:id="rId10"/>
    <p:sldId id="268" r:id="rId11"/>
    <p:sldId id="263" r:id="rId12"/>
    <p:sldId id="264" r:id="rId13"/>
    <p:sldId id="265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78B480-9DF8-4274-BE07-792EA9BCCA0A}" type="datetimeFigureOut">
              <a:rPr lang="en-IN" smtClean="0"/>
              <a:t>11-08-2023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A650D4-E026-4190-8E9E-54BE89EB00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90383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8/11/2023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8/11/2023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8/11/2023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8/11/2023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sz="4000" b="1" dirty="0" smtClean="0"/>
              <a:t>TABLET GRANULATION TECHNIQUES</a:t>
            </a:r>
            <a:endParaRPr lang="en-IN" sz="4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IN" sz="1400" b="1" dirty="0" smtClean="0"/>
              <a:t>By </a:t>
            </a:r>
          </a:p>
          <a:p>
            <a:r>
              <a:rPr lang="en-IN" sz="1400" b="1" dirty="0" err="1" smtClean="0"/>
              <a:t>Swarnakshi</a:t>
            </a:r>
            <a:r>
              <a:rPr lang="en-IN" sz="1400" b="1" dirty="0" smtClean="0"/>
              <a:t> </a:t>
            </a:r>
            <a:r>
              <a:rPr lang="en-IN" sz="1400" b="1" dirty="0" err="1" smtClean="0"/>
              <a:t>Upadhyay</a:t>
            </a:r>
            <a:endParaRPr lang="en-IN" sz="1400" b="1" dirty="0" smtClean="0"/>
          </a:p>
          <a:p>
            <a:r>
              <a:rPr lang="en-IN" sz="1400" b="1" dirty="0" smtClean="0"/>
              <a:t>Assistant Professor</a:t>
            </a:r>
          </a:p>
          <a:p>
            <a:r>
              <a:rPr lang="en-IN" sz="1400" b="1" dirty="0" smtClean="0"/>
              <a:t>School of Pharmaceutical Sciences</a:t>
            </a:r>
          </a:p>
          <a:p>
            <a:r>
              <a:rPr lang="en-IN" sz="1400" b="1" dirty="0" smtClean="0"/>
              <a:t>CSJM University</a:t>
            </a:r>
            <a:endParaRPr lang="en-IN" sz="1400" b="1" dirty="0"/>
          </a:p>
        </p:txBody>
      </p:sp>
    </p:spTree>
    <p:extLst>
      <p:ext uri="{BB962C8B-B14F-4D97-AF65-F5344CB8AC3E}">
        <p14:creationId xmlns:p14="http://schemas.microsoft.com/office/powerpoint/2010/main" val="3922250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660" t="9897" r="8850" b="8183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03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802" t="10150" r="8708" b="7425"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748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518" t="9897" r="8707" b="7930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747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660" t="10150" r="8850" b="793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467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624" t="9856" r="8801" b="8058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443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660" t="9897" r="8850" b="793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638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518" t="10150" r="8707" b="7678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575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518" t="9897" r="8565" b="793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438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660" t="10150" r="8850" b="767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202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661" t="9897" r="8565" b="7930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164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945" t="9897" r="8708" b="74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579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660" t="10150" r="8850" b="767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4963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802" t="9642" r="8566" b="818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6654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661" t="10150" r="8707" b="767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2708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661" t="9642" r="8565" b="8183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6554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518" t="9897" r="8992" b="7930"/>
          <a:stretch/>
        </p:blipFill>
        <p:spPr>
          <a:xfrm>
            <a:off x="-16778" y="0"/>
            <a:ext cx="122087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6644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661" t="10149" r="8850" b="792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7924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/>
</file>

<file path=docProps/core.xml><?xml version="1.0" encoding="utf-8"?>
<Properties xmlns="http://schemas.openxmlformats.org/officeDocument/2006/extended-properties"/>
</file>