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42" r:id="rId4"/>
    <p:sldId id="351" r:id="rId5"/>
    <p:sldId id="350" r:id="rId6"/>
    <p:sldId id="349" r:id="rId7"/>
    <p:sldId id="347" r:id="rId8"/>
    <p:sldId id="323" r:id="rId9"/>
    <p:sldId id="348" r:id="rId10"/>
    <p:sldId id="345" r:id="rId11"/>
    <p:sldId id="352" r:id="rId12"/>
    <p:sldId id="346" r:id="rId13"/>
    <p:sldId id="3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A241B"/>
    <a:srgbClr val="A6A6A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769"/>
            <a:ext cx="9144000" cy="2387600"/>
          </a:xfrm>
        </p:spPr>
        <p:txBody>
          <a:bodyPr anchor="b"/>
          <a:lstStyle>
            <a:lvl1pPr algn="ctr">
              <a:defRPr sz="6000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13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13-01-2026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249"/>
            <a:ext cx="8827671" cy="7524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53" y="2253515"/>
            <a:ext cx="11169850" cy="4225662"/>
          </a:xfrm>
        </p:spPr>
        <p:txBody>
          <a:bodyPr/>
          <a:lstStyle>
            <a:lvl1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13-01-2026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50329" y="6593176"/>
            <a:ext cx="59416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© CSJM University, Kanpur, INDIA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</p:spTree>
    <p:extLst>
      <p:ext uri="{BB962C8B-B14F-4D97-AF65-F5344CB8AC3E}">
        <p14:creationId xmlns:p14="http://schemas.microsoft.com/office/powerpoint/2010/main" val="822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444-11CA-4B97-8BAE-B0C3FE178357}" type="datetimeFigureOut">
              <a:rPr lang="en-IN" smtClean="0"/>
              <a:t>13-01-2026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9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99442" y="2154758"/>
            <a:ext cx="10792047" cy="10097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6109" y="1778011"/>
            <a:ext cx="897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BUSINESS COMMUNICATION</a:t>
            </a:r>
            <a:endParaRPr lang="en-IN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9443" y="3029726"/>
            <a:ext cx="10792047" cy="88727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461967" y="3164460"/>
            <a:ext cx="803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L6-VERBAL COMMUNICATION</a:t>
            </a:r>
            <a:endParaRPr lang="en-US" sz="2400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3982" y="5935963"/>
            <a:ext cx="7868092" cy="8583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763568" y="5982533"/>
            <a:ext cx="6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 Prabhat K Dwivedi, Associate Professor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7210" y="6379461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 of Business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72CB7-1FD6-6D00-9542-D82804E23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75" y="3887871"/>
            <a:ext cx="2760145" cy="20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F748-08FA-7CF7-31FB-C92E1580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781"/>
            <a:ext cx="10730023" cy="59594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8 Ways to Improve Your Communication Skills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FC9EF-F500-7D2D-0762-1250DAC7A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2338579"/>
            <a:ext cx="11169850" cy="4225662"/>
          </a:xfrm>
        </p:spPr>
        <p:txBody>
          <a:bodyPr/>
          <a:lstStyle/>
          <a:p>
            <a:r>
              <a:rPr lang="en-US" dirty="0"/>
              <a:t>1. Be clear and concise</a:t>
            </a:r>
          </a:p>
          <a:p>
            <a:r>
              <a:rPr lang="en-US" dirty="0"/>
              <a:t>2. Prepare ahead of time</a:t>
            </a:r>
          </a:p>
          <a:p>
            <a:r>
              <a:rPr lang="en-US" dirty="0"/>
              <a:t>3. Be mindful of nonverbal communication</a:t>
            </a:r>
          </a:p>
          <a:p>
            <a:r>
              <a:rPr lang="en-US" dirty="0"/>
              <a:t>4. Watch your tone</a:t>
            </a:r>
          </a:p>
          <a:p>
            <a:r>
              <a:rPr lang="en-US" dirty="0"/>
              <a:t>5. Practice active listening</a:t>
            </a:r>
          </a:p>
          <a:p>
            <a:r>
              <a:rPr lang="en-US" dirty="0"/>
              <a:t>6. Build your emotional intelligence</a:t>
            </a:r>
          </a:p>
          <a:p>
            <a:r>
              <a:rPr lang="en-US" dirty="0"/>
              <a:t>7. Develop a workplace communication strategy</a:t>
            </a:r>
          </a:p>
          <a:p>
            <a:r>
              <a:rPr lang="en-US" dirty="0"/>
              <a:t>8. Create a positive organizational culture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2793F-8719-2629-E58B-B0A72F3864CE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0453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2DE6-24FB-C67D-67D5-E286D27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F406-D5E4-9839-6D76-AEA711928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1E446-B6BC-BD44-F66F-D13D9492738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2410522" y="1527095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4CC0D-00E4-7B2C-9D6D-44E07D06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9164" r="12080" b="7621"/>
          <a:stretch/>
        </p:blipFill>
        <p:spPr>
          <a:xfrm>
            <a:off x="171450" y="0"/>
            <a:ext cx="1325880" cy="133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DDA0-14F3-D2F3-9D97-BE3B82EC8D28}"/>
              </a:ext>
            </a:extLst>
          </p:cNvPr>
          <p:cNvSpPr txBox="1"/>
          <p:nvPr/>
        </p:nvSpPr>
        <p:spPr>
          <a:xfrm>
            <a:off x="0" y="659396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  <a:p>
            <a:endParaRPr lang="en-IN" b="1" dirty="0">
              <a:solidFill>
                <a:srgbClr val="1F4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1253-FA7F-1C1C-BEAD-4DCC839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E5F8-D702-50A2-DA34-365BBD61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https://professional.dce.harvard.edu/blog/8-ways-you-can-improve-your-communication-skills/#1-Be-clear-and-concise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CEA6-1282-B878-5375-B6BED02AB53E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85509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DED-CE87-268D-86D9-CA3711B9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524D-AB49-31D1-8FF5-3E3B537DB0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Image result for thanks">
            <a:extLst>
              <a:ext uri="{FF2B5EF4-FFF2-40B4-BE49-F238E27FC236}">
                <a16:creationId xmlns:a16="http://schemas.microsoft.com/office/drawing/2014/main" id="{06634744-64FC-FDD5-CC91-F82496BF20D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1568" y="2224991"/>
            <a:ext cx="7162800" cy="3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B8D0-7436-4A56-C870-ACEB8E69B4C3}"/>
              </a:ext>
            </a:extLst>
          </p:cNvPr>
          <p:cNvSpPr txBox="1"/>
          <p:nvPr/>
        </p:nvSpPr>
        <p:spPr>
          <a:xfrm>
            <a:off x="265814" y="6593589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41584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2732567"/>
            <a:ext cx="8826795" cy="3629651"/>
          </a:xfrm>
        </p:spPr>
        <p:txBody>
          <a:bodyPr>
            <a:normAutofit/>
          </a:bodyPr>
          <a:lstStyle/>
          <a:p>
            <a:r>
              <a:rPr lang="en-IN" sz="2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Verbal Communication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39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D4498-372F-63AB-E4D9-6F0740B54C0C}"/>
              </a:ext>
            </a:extLst>
          </p:cNvPr>
          <p:cNvSpPr txBox="1">
            <a:spLocks/>
          </p:cNvSpPr>
          <p:nvPr/>
        </p:nvSpPr>
        <p:spPr>
          <a:xfrm>
            <a:off x="933893" y="1749135"/>
            <a:ext cx="8624777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01462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1026" name="Picture 2" descr="7 Tone of voice ideas | me quotes, wise words, words of wisdom">
            <a:extLst>
              <a:ext uri="{FF2B5EF4-FFF2-40B4-BE49-F238E27FC236}">
                <a16:creationId xmlns:a16="http://schemas.microsoft.com/office/drawing/2014/main" id="{A6A95EAE-9474-2263-2D19-2CD0F978C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64" y="1622845"/>
            <a:ext cx="6145619" cy="47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F3D9-4EAD-7462-9535-93F24F643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953" y="2041452"/>
            <a:ext cx="8827671" cy="47898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What is Verbal Communication?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AB755-2DBF-9BEA-18E6-AF3B3C2D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53" y="2668771"/>
            <a:ext cx="10576249" cy="3810405"/>
          </a:xfrm>
        </p:spPr>
        <p:txBody>
          <a:bodyPr/>
          <a:lstStyle/>
          <a:p>
            <a:r>
              <a:rPr lang="en-US" dirty="0"/>
              <a:t>At its core, verbal communication is the art of conveying messages through words. It’s the vehicle through which we express our thoughts, share ideas, and connect with others. 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217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AC8BF9-60E0-0344-5146-F4C26786A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609" y="1637562"/>
            <a:ext cx="7514970" cy="4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0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4942B-3BA2-29A7-9A47-4752B82F4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759" y="1734418"/>
            <a:ext cx="92868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9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A1B024-39D0-301E-451A-F2F5275B8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01" y="1637560"/>
            <a:ext cx="7974718" cy="4922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3D5EA8-3116-63F3-B7EE-E2A91592798A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14820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1026" name="Picture 2" descr="What Is Verbal Communication?">
            <a:extLst>
              <a:ext uri="{FF2B5EF4-FFF2-40B4-BE49-F238E27FC236}">
                <a16:creationId xmlns:a16="http://schemas.microsoft.com/office/drawing/2014/main" id="{4EEE2B7E-7C43-4379-DD0B-1C9258531A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1" y="1560689"/>
            <a:ext cx="9338825" cy="440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31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0DD8C8-BFBC-1F0E-EBF9-4D6101D7A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095" y="1658826"/>
            <a:ext cx="8198357" cy="4593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7F8561-9F6B-8E7D-6846-C87F66D311C1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13189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200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Arial Rounded MT Bold</vt:lpstr>
      <vt:lpstr>Bauhaus 93</vt:lpstr>
      <vt:lpstr>Book Antiqua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What is Verbal Communication?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8 Ways to Improve Your Communication Skills </vt:lpstr>
      <vt:lpstr>PowerPoint Presentation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prabhatresearch@gmail.com</cp:lastModifiedBy>
  <cp:revision>170</cp:revision>
  <dcterms:created xsi:type="dcterms:W3CDTF">2024-04-20T12:51:16Z</dcterms:created>
  <dcterms:modified xsi:type="dcterms:W3CDTF">2026-01-13T18:16:33Z</dcterms:modified>
</cp:coreProperties>
</file>