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342" r:id="rId4"/>
    <p:sldId id="373" r:id="rId5"/>
    <p:sldId id="374" r:id="rId6"/>
    <p:sldId id="369" r:id="rId7"/>
    <p:sldId id="372" r:id="rId8"/>
    <p:sldId id="370" r:id="rId9"/>
    <p:sldId id="352" r:id="rId10"/>
    <p:sldId id="346" r:id="rId11"/>
    <p:sldId id="35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bhatresearch@gmail.com" initials="p" lastIdx="1" clrIdx="0">
    <p:extLst>
      <p:ext uri="{19B8F6BF-5375-455C-9EA6-DF929625EA0E}">
        <p15:presenceInfo xmlns:p15="http://schemas.microsoft.com/office/powerpoint/2012/main" userId="869e674406baf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DA241B"/>
    <a:srgbClr val="A6A6A6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27T11:02:19.760" idx="1">
    <p:pos x="6979" y="1913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53081-7CD8-4E43-A8BE-56D3571B508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962828C-EFB4-4809-BDF0-526954C4B3AF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Targeted Content</a:t>
          </a:r>
          <a:endParaRPr lang="en-IN" dirty="0"/>
        </a:p>
      </dgm:t>
    </dgm:pt>
    <dgm:pt modelId="{DD3A26DA-34B4-4FC9-BFD5-C692DBA49D51}" type="parTrans" cxnId="{A503E218-F96A-43D3-9B6A-B8B85B760955}">
      <dgm:prSet/>
      <dgm:spPr/>
      <dgm:t>
        <a:bodyPr/>
        <a:lstStyle/>
        <a:p>
          <a:endParaRPr lang="en-IN"/>
        </a:p>
      </dgm:t>
    </dgm:pt>
    <dgm:pt modelId="{1EBE036D-362F-43CB-A900-71C437AEE327}" type="sibTrans" cxnId="{A503E218-F96A-43D3-9B6A-B8B85B760955}">
      <dgm:prSet/>
      <dgm:spPr/>
      <dgm:t>
        <a:bodyPr/>
        <a:lstStyle/>
        <a:p>
          <a:endParaRPr lang="en-IN"/>
        </a:p>
      </dgm:t>
    </dgm:pt>
    <dgm:pt modelId="{186257C3-5695-4407-9023-43F06C342142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Clear Structure</a:t>
          </a:r>
          <a:endParaRPr lang="en-IN" dirty="0"/>
        </a:p>
      </dgm:t>
    </dgm:pt>
    <dgm:pt modelId="{4D777B92-EFF0-4F49-B375-85B4EB47054F}" type="parTrans" cxnId="{4B3650E4-5C79-4767-855A-CC37DECBF0B6}">
      <dgm:prSet/>
      <dgm:spPr/>
      <dgm:t>
        <a:bodyPr/>
        <a:lstStyle/>
        <a:p>
          <a:endParaRPr lang="en-IN"/>
        </a:p>
      </dgm:t>
    </dgm:pt>
    <dgm:pt modelId="{0C1BC8DD-D777-4766-8D39-806D0AA8618F}" type="sibTrans" cxnId="{4B3650E4-5C79-4767-855A-CC37DECBF0B6}">
      <dgm:prSet/>
      <dgm:spPr/>
      <dgm:t>
        <a:bodyPr/>
        <a:lstStyle/>
        <a:p>
          <a:endParaRPr lang="en-IN"/>
        </a:p>
      </dgm:t>
    </dgm:pt>
    <dgm:pt modelId="{44E26FAF-B6BB-4076-8F92-F6C0E46F6789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Engaging Delivery</a:t>
          </a:r>
          <a:endParaRPr lang="en-IN" dirty="0"/>
        </a:p>
      </dgm:t>
    </dgm:pt>
    <dgm:pt modelId="{0AB45C0E-A30C-4CEF-8ADC-8A074D1D8D63}" type="parTrans" cxnId="{212DE37C-EFCB-4EBE-AA51-D0C7E5B38765}">
      <dgm:prSet/>
      <dgm:spPr/>
      <dgm:t>
        <a:bodyPr/>
        <a:lstStyle/>
        <a:p>
          <a:endParaRPr lang="en-IN"/>
        </a:p>
      </dgm:t>
    </dgm:pt>
    <dgm:pt modelId="{64A9121A-C5FA-468B-8216-92A976CBF014}" type="sibTrans" cxnId="{212DE37C-EFCB-4EBE-AA51-D0C7E5B38765}">
      <dgm:prSet/>
      <dgm:spPr/>
      <dgm:t>
        <a:bodyPr/>
        <a:lstStyle/>
        <a:p>
          <a:endParaRPr lang="en-IN"/>
        </a:p>
      </dgm:t>
    </dgm:pt>
    <dgm:pt modelId="{C242C10C-D11F-4272-9D51-AC516262ED83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Simple Visuals</a:t>
          </a:r>
          <a:endParaRPr lang="en-IN" dirty="0"/>
        </a:p>
      </dgm:t>
    </dgm:pt>
    <dgm:pt modelId="{4E6DF4F4-977C-424C-A397-1CFBB9CE56E4}" type="parTrans" cxnId="{3BB5A6E9-D242-414E-B9CA-AB655BAFCCC5}">
      <dgm:prSet/>
      <dgm:spPr/>
      <dgm:t>
        <a:bodyPr/>
        <a:lstStyle/>
        <a:p>
          <a:endParaRPr lang="en-IN"/>
        </a:p>
      </dgm:t>
    </dgm:pt>
    <dgm:pt modelId="{BF1D7808-164E-44DD-901F-69EA917A14DB}" type="sibTrans" cxnId="{3BB5A6E9-D242-414E-B9CA-AB655BAFCCC5}">
      <dgm:prSet/>
      <dgm:spPr/>
      <dgm:t>
        <a:bodyPr/>
        <a:lstStyle/>
        <a:p>
          <a:endParaRPr lang="en-IN"/>
        </a:p>
      </dgm:t>
    </dgm:pt>
    <dgm:pt modelId="{66BB70D8-7BFD-435E-968F-B31965B79ECD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Preparation</a:t>
          </a:r>
          <a:endParaRPr lang="en-IN" dirty="0"/>
        </a:p>
      </dgm:t>
    </dgm:pt>
    <dgm:pt modelId="{7E596238-F047-47DE-82D3-9E0CBAE7D7F9}" type="parTrans" cxnId="{3F9F0C52-6CA1-4D9A-AC9C-E545C57C8BFA}">
      <dgm:prSet/>
      <dgm:spPr/>
      <dgm:t>
        <a:bodyPr/>
        <a:lstStyle/>
        <a:p>
          <a:endParaRPr lang="en-IN"/>
        </a:p>
      </dgm:t>
    </dgm:pt>
    <dgm:pt modelId="{DD399B1F-29BB-4CEE-B6E2-5D78018E93B0}" type="sibTrans" cxnId="{3F9F0C52-6CA1-4D9A-AC9C-E545C57C8BFA}">
      <dgm:prSet/>
      <dgm:spPr/>
      <dgm:t>
        <a:bodyPr/>
        <a:lstStyle/>
        <a:p>
          <a:endParaRPr lang="en-IN"/>
        </a:p>
      </dgm:t>
    </dgm:pt>
    <dgm:pt modelId="{6A36D95C-DE58-4630-A5FD-51BD8E04B5FF}">
      <dgm:prSet phldrT="[Text]"/>
      <dgm:spPr/>
      <dgm:t>
        <a:bodyPr/>
        <a:lstStyle/>
        <a:p>
          <a:r>
            <a: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Purpose &amp; Impact</a:t>
          </a:r>
          <a:endParaRPr lang="en-IN" dirty="0"/>
        </a:p>
      </dgm:t>
    </dgm:pt>
    <dgm:pt modelId="{9CA1E697-0ED4-4236-8EA0-038F63844BFC}" type="parTrans" cxnId="{DDE6C5DA-B109-44BE-A5C7-DAE9265E76F4}">
      <dgm:prSet/>
      <dgm:spPr/>
      <dgm:t>
        <a:bodyPr/>
        <a:lstStyle/>
        <a:p>
          <a:endParaRPr lang="en-IN"/>
        </a:p>
      </dgm:t>
    </dgm:pt>
    <dgm:pt modelId="{5973BBF7-D3BF-4DD6-84D2-5956EFE2718A}" type="sibTrans" cxnId="{DDE6C5DA-B109-44BE-A5C7-DAE9265E76F4}">
      <dgm:prSet/>
      <dgm:spPr/>
      <dgm:t>
        <a:bodyPr/>
        <a:lstStyle/>
        <a:p>
          <a:endParaRPr lang="en-IN"/>
        </a:p>
      </dgm:t>
    </dgm:pt>
    <dgm:pt modelId="{DA7F8740-0AEF-4443-8480-F7F884973425}" type="pres">
      <dgm:prSet presAssocID="{CB153081-7CD8-4E43-A8BE-56D3571B508A}" presName="diagram" presStyleCnt="0">
        <dgm:presLayoutVars>
          <dgm:dir/>
          <dgm:resizeHandles val="exact"/>
        </dgm:presLayoutVars>
      </dgm:prSet>
      <dgm:spPr/>
    </dgm:pt>
    <dgm:pt modelId="{6AA76277-BD6F-40C3-A17C-B96CA602C432}" type="pres">
      <dgm:prSet presAssocID="{E962828C-EFB4-4809-BDF0-526954C4B3AF}" presName="node" presStyleLbl="node1" presStyleIdx="0" presStyleCnt="6">
        <dgm:presLayoutVars>
          <dgm:bulletEnabled val="1"/>
        </dgm:presLayoutVars>
      </dgm:prSet>
      <dgm:spPr/>
    </dgm:pt>
    <dgm:pt modelId="{B86A4B47-9F34-4444-BB49-37BA01B367CC}" type="pres">
      <dgm:prSet presAssocID="{1EBE036D-362F-43CB-A900-71C437AEE327}" presName="sibTrans" presStyleCnt="0"/>
      <dgm:spPr/>
    </dgm:pt>
    <dgm:pt modelId="{EDAB74B9-C797-4777-86EC-1BD56E17A4BC}" type="pres">
      <dgm:prSet presAssocID="{186257C3-5695-4407-9023-43F06C342142}" presName="node" presStyleLbl="node1" presStyleIdx="1" presStyleCnt="6">
        <dgm:presLayoutVars>
          <dgm:bulletEnabled val="1"/>
        </dgm:presLayoutVars>
      </dgm:prSet>
      <dgm:spPr/>
    </dgm:pt>
    <dgm:pt modelId="{482FE56D-4569-4296-B91B-6FD089D87B04}" type="pres">
      <dgm:prSet presAssocID="{0C1BC8DD-D777-4766-8D39-806D0AA8618F}" presName="sibTrans" presStyleCnt="0"/>
      <dgm:spPr/>
    </dgm:pt>
    <dgm:pt modelId="{961A6EF2-9F4D-4FD9-8BD4-02532763EAD8}" type="pres">
      <dgm:prSet presAssocID="{44E26FAF-B6BB-4076-8F92-F6C0E46F6789}" presName="node" presStyleLbl="node1" presStyleIdx="2" presStyleCnt="6">
        <dgm:presLayoutVars>
          <dgm:bulletEnabled val="1"/>
        </dgm:presLayoutVars>
      </dgm:prSet>
      <dgm:spPr/>
    </dgm:pt>
    <dgm:pt modelId="{B05C36ED-9284-4C51-8F90-0AD49FF3EC00}" type="pres">
      <dgm:prSet presAssocID="{64A9121A-C5FA-468B-8216-92A976CBF014}" presName="sibTrans" presStyleCnt="0"/>
      <dgm:spPr/>
    </dgm:pt>
    <dgm:pt modelId="{71D68170-1F4C-4F37-B17D-47C1B3A82895}" type="pres">
      <dgm:prSet presAssocID="{C242C10C-D11F-4272-9D51-AC516262ED83}" presName="node" presStyleLbl="node1" presStyleIdx="3" presStyleCnt="6">
        <dgm:presLayoutVars>
          <dgm:bulletEnabled val="1"/>
        </dgm:presLayoutVars>
      </dgm:prSet>
      <dgm:spPr/>
    </dgm:pt>
    <dgm:pt modelId="{D4FD18D9-3E75-41ED-A849-5910CC6925F7}" type="pres">
      <dgm:prSet presAssocID="{BF1D7808-164E-44DD-901F-69EA917A14DB}" presName="sibTrans" presStyleCnt="0"/>
      <dgm:spPr/>
    </dgm:pt>
    <dgm:pt modelId="{8D74A69E-455B-43B1-BB7B-53FB33E59CCB}" type="pres">
      <dgm:prSet presAssocID="{66BB70D8-7BFD-435E-968F-B31965B79ECD}" presName="node" presStyleLbl="node1" presStyleIdx="4" presStyleCnt="6">
        <dgm:presLayoutVars>
          <dgm:bulletEnabled val="1"/>
        </dgm:presLayoutVars>
      </dgm:prSet>
      <dgm:spPr/>
    </dgm:pt>
    <dgm:pt modelId="{4E58FC43-3902-49AC-A8FE-E2060C65366F}" type="pres">
      <dgm:prSet presAssocID="{DD399B1F-29BB-4CEE-B6E2-5D78018E93B0}" presName="sibTrans" presStyleCnt="0"/>
      <dgm:spPr/>
    </dgm:pt>
    <dgm:pt modelId="{EC97B290-9145-4161-BEBA-A844A2127D2D}" type="pres">
      <dgm:prSet presAssocID="{6A36D95C-DE58-4630-A5FD-51BD8E04B5FF}" presName="node" presStyleLbl="node1" presStyleIdx="5" presStyleCnt="6">
        <dgm:presLayoutVars>
          <dgm:bulletEnabled val="1"/>
        </dgm:presLayoutVars>
      </dgm:prSet>
      <dgm:spPr/>
    </dgm:pt>
  </dgm:ptLst>
  <dgm:cxnLst>
    <dgm:cxn modelId="{A503E218-F96A-43D3-9B6A-B8B85B760955}" srcId="{CB153081-7CD8-4E43-A8BE-56D3571B508A}" destId="{E962828C-EFB4-4809-BDF0-526954C4B3AF}" srcOrd="0" destOrd="0" parTransId="{DD3A26DA-34B4-4FC9-BFD5-C692DBA49D51}" sibTransId="{1EBE036D-362F-43CB-A900-71C437AEE327}"/>
    <dgm:cxn modelId="{38833C67-5609-4AB5-B723-36EE20E83AF2}" type="presOf" srcId="{44E26FAF-B6BB-4076-8F92-F6C0E46F6789}" destId="{961A6EF2-9F4D-4FD9-8BD4-02532763EAD8}" srcOrd="0" destOrd="0" presId="urn:microsoft.com/office/officeart/2005/8/layout/default"/>
    <dgm:cxn modelId="{568A9D4D-F610-4FCF-882D-45A54CB926A8}" type="presOf" srcId="{E962828C-EFB4-4809-BDF0-526954C4B3AF}" destId="{6AA76277-BD6F-40C3-A17C-B96CA602C432}" srcOrd="0" destOrd="0" presId="urn:microsoft.com/office/officeart/2005/8/layout/default"/>
    <dgm:cxn modelId="{3F9F0C52-6CA1-4D9A-AC9C-E545C57C8BFA}" srcId="{CB153081-7CD8-4E43-A8BE-56D3571B508A}" destId="{66BB70D8-7BFD-435E-968F-B31965B79ECD}" srcOrd="4" destOrd="0" parTransId="{7E596238-F047-47DE-82D3-9E0CBAE7D7F9}" sibTransId="{DD399B1F-29BB-4CEE-B6E2-5D78018E93B0}"/>
    <dgm:cxn modelId="{212DE37C-EFCB-4EBE-AA51-D0C7E5B38765}" srcId="{CB153081-7CD8-4E43-A8BE-56D3571B508A}" destId="{44E26FAF-B6BB-4076-8F92-F6C0E46F6789}" srcOrd="2" destOrd="0" parTransId="{0AB45C0E-A30C-4CEF-8ADC-8A074D1D8D63}" sibTransId="{64A9121A-C5FA-468B-8216-92A976CBF014}"/>
    <dgm:cxn modelId="{DB747F87-FD33-41C1-A46D-9334A5824798}" type="presOf" srcId="{6A36D95C-DE58-4630-A5FD-51BD8E04B5FF}" destId="{EC97B290-9145-4161-BEBA-A844A2127D2D}" srcOrd="0" destOrd="0" presId="urn:microsoft.com/office/officeart/2005/8/layout/default"/>
    <dgm:cxn modelId="{6397E998-042F-493F-A1D6-3E77816F5B3D}" type="presOf" srcId="{C242C10C-D11F-4272-9D51-AC516262ED83}" destId="{71D68170-1F4C-4F37-B17D-47C1B3A82895}" srcOrd="0" destOrd="0" presId="urn:microsoft.com/office/officeart/2005/8/layout/default"/>
    <dgm:cxn modelId="{2B663DAB-661B-4DAF-9F06-5863A32BA2C8}" type="presOf" srcId="{CB153081-7CD8-4E43-A8BE-56D3571B508A}" destId="{DA7F8740-0AEF-4443-8480-F7F884973425}" srcOrd="0" destOrd="0" presId="urn:microsoft.com/office/officeart/2005/8/layout/default"/>
    <dgm:cxn modelId="{DDE6C5DA-B109-44BE-A5C7-DAE9265E76F4}" srcId="{CB153081-7CD8-4E43-A8BE-56D3571B508A}" destId="{6A36D95C-DE58-4630-A5FD-51BD8E04B5FF}" srcOrd="5" destOrd="0" parTransId="{9CA1E697-0ED4-4236-8EA0-038F63844BFC}" sibTransId="{5973BBF7-D3BF-4DD6-84D2-5956EFE2718A}"/>
    <dgm:cxn modelId="{4B3650E4-5C79-4767-855A-CC37DECBF0B6}" srcId="{CB153081-7CD8-4E43-A8BE-56D3571B508A}" destId="{186257C3-5695-4407-9023-43F06C342142}" srcOrd="1" destOrd="0" parTransId="{4D777B92-EFF0-4F49-B375-85B4EB47054F}" sibTransId="{0C1BC8DD-D777-4766-8D39-806D0AA8618F}"/>
    <dgm:cxn modelId="{3BB5A6E9-D242-414E-B9CA-AB655BAFCCC5}" srcId="{CB153081-7CD8-4E43-A8BE-56D3571B508A}" destId="{C242C10C-D11F-4272-9D51-AC516262ED83}" srcOrd="3" destOrd="0" parTransId="{4E6DF4F4-977C-424C-A397-1CFBB9CE56E4}" sibTransId="{BF1D7808-164E-44DD-901F-69EA917A14DB}"/>
    <dgm:cxn modelId="{E66206F6-11F4-4D66-A1D6-EA44D9A67E16}" type="presOf" srcId="{186257C3-5695-4407-9023-43F06C342142}" destId="{EDAB74B9-C797-4777-86EC-1BD56E17A4BC}" srcOrd="0" destOrd="0" presId="urn:microsoft.com/office/officeart/2005/8/layout/default"/>
    <dgm:cxn modelId="{478E6EFA-8C2B-42B5-A459-873D13E8A7AE}" type="presOf" srcId="{66BB70D8-7BFD-435E-968F-B31965B79ECD}" destId="{8D74A69E-455B-43B1-BB7B-53FB33E59CCB}" srcOrd="0" destOrd="0" presId="urn:microsoft.com/office/officeart/2005/8/layout/default"/>
    <dgm:cxn modelId="{90300446-412A-4D2E-AF79-7EADA05E805D}" type="presParOf" srcId="{DA7F8740-0AEF-4443-8480-F7F884973425}" destId="{6AA76277-BD6F-40C3-A17C-B96CA602C432}" srcOrd="0" destOrd="0" presId="urn:microsoft.com/office/officeart/2005/8/layout/default"/>
    <dgm:cxn modelId="{3DCD4AA0-2881-4D07-8029-92B138B7DEA8}" type="presParOf" srcId="{DA7F8740-0AEF-4443-8480-F7F884973425}" destId="{B86A4B47-9F34-4444-BB49-37BA01B367CC}" srcOrd="1" destOrd="0" presId="urn:microsoft.com/office/officeart/2005/8/layout/default"/>
    <dgm:cxn modelId="{AF1C8820-EF07-44BF-9532-CF3936E74B4E}" type="presParOf" srcId="{DA7F8740-0AEF-4443-8480-F7F884973425}" destId="{EDAB74B9-C797-4777-86EC-1BD56E17A4BC}" srcOrd="2" destOrd="0" presId="urn:microsoft.com/office/officeart/2005/8/layout/default"/>
    <dgm:cxn modelId="{A446B9BF-EAFE-4B40-A2C5-76F601AB0325}" type="presParOf" srcId="{DA7F8740-0AEF-4443-8480-F7F884973425}" destId="{482FE56D-4569-4296-B91B-6FD089D87B04}" srcOrd="3" destOrd="0" presId="urn:microsoft.com/office/officeart/2005/8/layout/default"/>
    <dgm:cxn modelId="{9F52576B-AC0A-4D12-99E0-CD45F41A832A}" type="presParOf" srcId="{DA7F8740-0AEF-4443-8480-F7F884973425}" destId="{961A6EF2-9F4D-4FD9-8BD4-02532763EAD8}" srcOrd="4" destOrd="0" presId="urn:microsoft.com/office/officeart/2005/8/layout/default"/>
    <dgm:cxn modelId="{2944919C-10B9-42D9-8B24-62C5984410D2}" type="presParOf" srcId="{DA7F8740-0AEF-4443-8480-F7F884973425}" destId="{B05C36ED-9284-4C51-8F90-0AD49FF3EC00}" srcOrd="5" destOrd="0" presId="urn:microsoft.com/office/officeart/2005/8/layout/default"/>
    <dgm:cxn modelId="{34E96922-333E-42A0-88A3-BC60273E1C12}" type="presParOf" srcId="{DA7F8740-0AEF-4443-8480-F7F884973425}" destId="{71D68170-1F4C-4F37-B17D-47C1B3A82895}" srcOrd="6" destOrd="0" presId="urn:microsoft.com/office/officeart/2005/8/layout/default"/>
    <dgm:cxn modelId="{A2ECF4B1-A9E8-4472-A061-695F06D2A7A6}" type="presParOf" srcId="{DA7F8740-0AEF-4443-8480-F7F884973425}" destId="{D4FD18D9-3E75-41ED-A849-5910CC6925F7}" srcOrd="7" destOrd="0" presId="urn:microsoft.com/office/officeart/2005/8/layout/default"/>
    <dgm:cxn modelId="{5EAED57E-6825-412C-B497-A0CEFB91219D}" type="presParOf" srcId="{DA7F8740-0AEF-4443-8480-F7F884973425}" destId="{8D74A69E-455B-43B1-BB7B-53FB33E59CCB}" srcOrd="8" destOrd="0" presId="urn:microsoft.com/office/officeart/2005/8/layout/default"/>
    <dgm:cxn modelId="{A9D7AAE3-6EFC-49F1-8E18-4990D7E3F553}" type="presParOf" srcId="{DA7F8740-0AEF-4443-8480-F7F884973425}" destId="{4E58FC43-3902-49AC-A8FE-E2060C65366F}" srcOrd="9" destOrd="0" presId="urn:microsoft.com/office/officeart/2005/8/layout/default"/>
    <dgm:cxn modelId="{D6886748-A29F-4782-B54E-43ADE2FDE82B}" type="presParOf" srcId="{DA7F8740-0AEF-4443-8480-F7F884973425}" destId="{EC97B290-9145-4161-BEBA-A844A2127D2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A00CBA-2404-4C21-86F5-35134C6D059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E232436-6C7F-43E3-9914-F9E18A61B81E}">
      <dgm:prSet phldrT="[Text]" phldr="0"/>
      <dgm:spPr/>
      <dgm:t>
        <a:bodyPr/>
        <a:lstStyle/>
        <a:p>
          <a:r>
            <a:rPr lang="en-IN" dirty="0"/>
            <a:t>Plan</a:t>
          </a:r>
        </a:p>
      </dgm:t>
    </dgm:pt>
    <dgm:pt modelId="{625E9C0D-98DF-4AD7-820D-FB0CE1FBD0BA}" type="parTrans" cxnId="{A4791747-8056-4CAF-AC5B-D2CA1C9195FB}">
      <dgm:prSet/>
      <dgm:spPr/>
      <dgm:t>
        <a:bodyPr/>
        <a:lstStyle/>
        <a:p>
          <a:endParaRPr lang="en-IN"/>
        </a:p>
      </dgm:t>
    </dgm:pt>
    <dgm:pt modelId="{B52C593A-253A-4024-AB62-943A2087F164}" type="sibTrans" cxnId="{A4791747-8056-4CAF-AC5B-D2CA1C9195FB}">
      <dgm:prSet/>
      <dgm:spPr/>
      <dgm:t>
        <a:bodyPr/>
        <a:lstStyle/>
        <a:p>
          <a:endParaRPr lang="en-IN"/>
        </a:p>
      </dgm:t>
    </dgm:pt>
    <dgm:pt modelId="{91271E05-8F9B-49B6-B539-38795C878871}">
      <dgm:prSet phldrT="[Text]" phldr="0"/>
      <dgm:spPr/>
      <dgm:t>
        <a:bodyPr/>
        <a:lstStyle/>
        <a:p>
          <a:r>
            <a:rPr lang="en-IN" dirty="0"/>
            <a:t>Prepare</a:t>
          </a:r>
        </a:p>
      </dgm:t>
    </dgm:pt>
    <dgm:pt modelId="{E4C57301-544A-46DA-9B0E-7AF2C1067D72}" type="parTrans" cxnId="{945E4FB8-BE01-444E-B1B1-3877BDD0F6C3}">
      <dgm:prSet/>
      <dgm:spPr/>
      <dgm:t>
        <a:bodyPr/>
        <a:lstStyle/>
        <a:p>
          <a:endParaRPr lang="en-IN"/>
        </a:p>
      </dgm:t>
    </dgm:pt>
    <dgm:pt modelId="{43AAAADD-E548-491D-994B-A6B75D4DDCE6}" type="sibTrans" cxnId="{945E4FB8-BE01-444E-B1B1-3877BDD0F6C3}">
      <dgm:prSet/>
      <dgm:spPr/>
      <dgm:t>
        <a:bodyPr/>
        <a:lstStyle/>
        <a:p>
          <a:endParaRPr lang="en-IN"/>
        </a:p>
      </dgm:t>
    </dgm:pt>
    <dgm:pt modelId="{874249E1-FC94-4B9D-8782-01CF792F398E}">
      <dgm:prSet phldrT="[Text]" phldr="0"/>
      <dgm:spPr/>
      <dgm:t>
        <a:bodyPr/>
        <a:lstStyle/>
        <a:p>
          <a:r>
            <a:rPr lang="en-IN" dirty="0"/>
            <a:t>Practice</a:t>
          </a:r>
        </a:p>
      </dgm:t>
    </dgm:pt>
    <dgm:pt modelId="{924186A9-3A3A-4E79-BAA8-6694CE6312E2}" type="parTrans" cxnId="{519A9E34-4757-4C05-8FF0-8B6EB9FB4699}">
      <dgm:prSet/>
      <dgm:spPr/>
      <dgm:t>
        <a:bodyPr/>
        <a:lstStyle/>
        <a:p>
          <a:endParaRPr lang="en-IN"/>
        </a:p>
      </dgm:t>
    </dgm:pt>
    <dgm:pt modelId="{B0AC763B-6E2F-49B1-9734-B0179B06E93B}" type="sibTrans" cxnId="{519A9E34-4757-4C05-8FF0-8B6EB9FB4699}">
      <dgm:prSet/>
      <dgm:spPr/>
      <dgm:t>
        <a:bodyPr/>
        <a:lstStyle/>
        <a:p>
          <a:endParaRPr lang="en-IN"/>
        </a:p>
      </dgm:t>
    </dgm:pt>
    <dgm:pt modelId="{BD0A9D28-71CB-4745-9577-42D2FE0BF0FC}">
      <dgm:prSet phldrT="[Text]" phldr="0"/>
      <dgm:spPr/>
      <dgm:t>
        <a:bodyPr/>
        <a:lstStyle/>
        <a:p>
          <a:r>
            <a:rPr lang="en-IN" dirty="0"/>
            <a:t>Present</a:t>
          </a:r>
        </a:p>
      </dgm:t>
    </dgm:pt>
    <dgm:pt modelId="{8EC8890E-48E1-4FAB-874D-F9AED283D246}" type="sibTrans" cxnId="{CE0F9436-7EAA-42C8-AE2C-5360D4A4236F}">
      <dgm:prSet/>
      <dgm:spPr/>
      <dgm:t>
        <a:bodyPr/>
        <a:lstStyle/>
        <a:p>
          <a:endParaRPr lang="en-IN"/>
        </a:p>
      </dgm:t>
    </dgm:pt>
    <dgm:pt modelId="{6F575BA2-6057-4448-A335-2B186E6DE3F9}" type="parTrans" cxnId="{CE0F9436-7EAA-42C8-AE2C-5360D4A4236F}">
      <dgm:prSet/>
      <dgm:spPr/>
      <dgm:t>
        <a:bodyPr/>
        <a:lstStyle/>
        <a:p>
          <a:endParaRPr lang="en-IN"/>
        </a:p>
      </dgm:t>
    </dgm:pt>
    <dgm:pt modelId="{4D65348C-0F3B-4593-B2D4-687282B14CAF}" type="pres">
      <dgm:prSet presAssocID="{F8A00CBA-2404-4C21-86F5-35134C6D059C}" presName="diagram" presStyleCnt="0">
        <dgm:presLayoutVars>
          <dgm:dir/>
          <dgm:resizeHandles val="exact"/>
        </dgm:presLayoutVars>
      </dgm:prSet>
      <dgm:spPr/>
    </dgm:pt>
    <dgm:pt modelId="{8FAC6AE5-AADD-4CD8-83F7-7DBABE3DE4B3}" type="pres">
      <dgm:prSet presAssocID="{5E232436-6C7F-43E3-9914-F9E18A61B81E}" presName="node" presStyleLbl="node1" presStyleIdx="0" presStyleCnt="4">
        <dgm:presLayoutVars>
          <dgm:bulletEnabled val="1"/>
        </dgm:presLayoutVars>
      </dgm:prSet>
      <dgm:spPr/>
    </dgm:pt>
    <dgm:pt modelId="{46D1E70E-5114-4BD6-9B79-3A4A0655FD24}" type="pres">
      <dgm:prSet presAssocID="{B52C593A-253A-4024-AB62-943A2087F164}" presName="sibTrans" presStyleCnt="0"/>
      <dgm:spPr/>
    </dgm:pt>
    <dgm:pt modelId="{1ACCB9C3-2641-44AC-BB34-1583C276C6DF}" type="pres">
      <dgm:prSet presAssocID="{91271E05-8F9B-49B6-B539-38795C878871}" presName="node" presStyleLbl="node1" presStyleIdx="1" presStyleCnt="4">
        <dgm:presLayoutVars>
          <dgm:bulletEnabled val="1"/>
        </dgm:presLayoutVars>
      </dgm:prSet>
      <dgm:spPr/>
    </dgm:pt>
    <dgm:pt modelId="{AC930950-DB9F-4434-97AF-B7672B47AD47}" type="pres">
      <dgm:prSet presAssocID="{43AAAADD-E548-491D-994B-A6B75D4DDCE6}" presName="sibTrans" presStyleCnt="0"/>
      <dgm:spPr/>
    </dgm:pt>
    <dgm:pt modelId="{FE259030-1DE9-4573-845A-61D588B57B9C}" type="pres">
      <dgm:prSet presAssocID="{874249E1-FC94-4B9D-8782-01CF792F398E}" presName="node" presStyleLbl="node1" presStyleIdx="2" presStyleCnt="4">
        <dgm:presLayoutVars>
          <dgm:bulletEnabled val="1"/>
        </dgm:presLayoutVars>
      </dgm:prSet>
      <dgm:spPr/>
    </dgm:pt>
    <dgm:pt modelId="{1DB57143-FDE7-4252-AC78-EA2FCCFFEBCC}" type="pres">
      <dgm:prSet presAssocID="{B0AC763B-6E2F-49B1-9734-B0179B06E93B}" presName="sibTrans" presStyleCnt="0"/>
      <dgm:spPr/>
    </dgm:pt>
    <dgm:pt modelId="{1B27A6F6-5C4C-48BC-B068-FBBA1B8DC732}" type="pres">
      <dgm:prSet presAssocID="{BD0A9D28-71CB-4745-9577-42D2FE0BF0FC}" presName="node" presStyleLbl="node1" presStyleIdx="3" presStyleCnt="4">
        <dgm:presLayoutVars>
          <dgm:bulletEnabled val="1"/>
        </dgm:presLayoutVars>
      </dgm:prSet>
      <dgm:spPr/>
    </dgm:pt>
  </dgm:ptLst>
  <dgm:cxnLst>
    <dgm:cxn modelId="{58BD261E-E264-4D8C-A399-8C3E0C2BA28C}" type="presOf" srcId="{5E232436-6C7F-43E3-9914-F9E18A61B81E}" destId="{8FAC6AE5-AADD-4CD8-83F7-7DBABE3DE4B3}" srcOrd="0" destOrd="0" presId="urn:microsoft.com/office/officeart/2005/8/layout/default"/>
    <dgm:cxn modelId="{06F5ED29-99EB-46BE-AAFC-C6693CC13726}" type="presOf" srcId="{874249E1-FC94-4B9D-8782-01CF792F398E}" destId="{FE259030-1DE9-4573-845A-61D588B57B9C}" srcOrd="0" destOrd="0" presId="urn:microsoft.com/office/officeart/2005/8/layout/default"/>
    <dgm:cxn modelId="{519A9E34-4757-4C05-8FF0-8B6EB9FB4699}" srcId="{F8A00CBA-2404-4C21-86F5-35134C6D059C}" destId="{874249E1-FC94-4B9D-8782-01CF792F398E}" srcOrd="2" destOrd="0" parTransId="{924186A9-3A3A-4E79-BAA8-6694CE6312E2}" sibTransId="{B0AC763B-6E2F-49B1-9734-B0179B06E93B}"/>
    <dgm:cxn modelId="{CE0F9436-7EAA-42C8-AE2C-5360D4A4236F}" srcId="{F8A00CBA-2404-4C21-86F5-35134C6D059C}" destId="{BD0A9D28-71CB-4745-9577-42D2FE0BF0FC}" srcOrd="3" destOrd="0" parTransId="{6F575BA2-6057-4448-A335-2B186E6DE3F9}" sibTransId="{8EC8890E-48E1-4FAB-874D-F9AED283D246}"/>
    <dgm:cxn modelId="{A4791747-8056-4CAF-AC5B-D2CA1C9195FB}" srcId="{F8A00CBA-2404-4C21-86F5-35134C6D059C}" destId="{5E232436-6C7F-43E3-9914-F9E18A61B81E}" srcOrd="0" destOrd="0" parTransId="{625E9C0D-98DF-4AD7-820D-FB0CE1FBD0BA}" sibTransId="{B52C593A-253A-4024-AB62-943A2087F164}"/>
    <dgm:cxn modelId="{1EC6EE77-4684-46AC-A77C-A3FBBC6D8071}" type="presOf" srcId="{91271E05-8F9B-49B6-B539-38795C878871}" destId="{1ACCB9C3-2641-44AC-BB34-1583C276C6DF}" srcOrd="0" destOrd="0" presId="urn:microsoft.com/office/officeart/2005/8/layout/default"/>
    <dgm:cxn modelId="{945E4FB8-BE01-444E-B1B1-3877BDD0F6C3}" srcId="{F8A00CBA-2404-4C21-86F5-35134C6D059C}" destId="{91271E05-8F9B-49B6-B539-38795C878871}" srcOrd="1" destOrd="0" parTransId="{E4C57301-544A-46DA-9B0E-7AF2C1067D72}" sibTransId="{43AAAADD-E548-491D-994B-A6B75D4DDCE6}"/>
    <dgm:cxn modelId="{396A7EC3-D57F-4864-AD4A-7858D2634D41}" type="presOf" srcId="{F8A00CBA-2404-4C21-86F5-35134C6D059C}" destId="{4D65348C-0F3B-4593-B2D4-687282B14CAF}" srcOrd="0" destOrd="0" presId="urn:microsoft.com/office/officeart/2005/8/layout/default"/>
    <dgm:cxn modelId="{F38618FB-4111-41FD-B0E4-66DAF7A7D63E}" type="presOf" srcId="{BD0A9D28-71CB-4745-9577-42D2FE0BF0FC}" destId="{1B27A6F6-5C4C-48BC-B068-FBBA1B8DC732}" srcOrd="0" destOrd="0" presId="urn:microsoft.com/office/officeart/2005/8/layout/default"/>
    <dgm:cxn modelId="{F7AAC6DA-59A5-444C-9CB6-4EFC80367702}" type="presParOf" srcId="{4D65348C-0F3B-4593-B2D4-687282B14CAF}" destId="{8FAC6AE5-AADD-4CD8-83F7-7DBABE3DE4B3}" srcOrd="0" destOrd="0" presId="urn:microsoft.com/office/officeart/2005/8/layout/default"/>
    <dgm:cxn modelId="{B0A4CAA3-E084-4FB2-97E7-0A9D6BAE370C}" type="presParOf" srcId="{4D65348C-0F3B-4593-B2D4-687282B14CAF}" destId="{46D1E70E-5114-4BD6-9B79-3A4A0655FD24}" srcOrd="1" destOrd="0" presId="urn:microsoft.com/office/officeart/2005/8/layout/default"/>
    <dgm:cxn modelId="{4223F6FB-776F-45CC-BD5C-71B027FAE094}" type="presParOf" srcId="{4D65348C-0F3B-4593-B2D4-687282B14CAF}" destId="{1ACCB9C3-2641-44AC-BB34-1583C276C6DF}" srcOrd="2" destOrd="0" presId="urn:microsoft.com/office/officeart/2005/8/layout/default"/>
    <dgm:cxn modelId="{CFDBF8C6-CB8C-4F1E-B96B-878E1DA9ECDE}" type="presParOf" srcId="{4D65348C-0F3B-4593-B2D4-687282B14CAF}" destId="{AC930950-DB9F-4434-97AF-B7672B47AD47}" srcOrd="3" destOrd="0" presId="urn:microsoft.com/office/officeart/2005/8/layout/default"/>
    <dgm:cxn modelId="{9ECD2786-E39E-49A7-B148-9688C1B12C52}" type="presParOf" srcId="{4D65348C-0F3B-4593-B2D4-687282B14CAF}" destId="{FE259030-1DE9-4573-845A-61D588B57B9C}" srcOrd="4" destOrd="0" presId="urn:microsoft.com/office/officeart/2005/8/layout/default"/>
    <dgm:cxn modelId="{E140422A-6B3A-4646-AFB9-8208FF565766}" type="presParOf" srcId="{4D65348C-0F3B-4593-B2D4-687282B14CAF}" destId="{1DB57143-FDE7-4252-AC78-EA2FCCFFEBCC}" srcOrd="5" destOrd="0" presId="urn:microsoft.com/office/officeart/2005/8/layout/default"/>
    <dgm:cxn modelId="{CC6E206C-9A81-4B8F-8F85-F7C6666AA1EF}" type="presParOf" srcId="{4D65348C-0F3B-4593-B2D4-687282B14CAF}" destId="{1B27A6F6-5C4C-48BC-B068-FBBA1B8DC73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76277-BD6F-40C3-A17C-B96CA602C432}">
      <dsp:nvSpPr>
        <dsp:cNvPr id="0" name=""/>
        <dsp:cNvSpPr/>
      </dsp:nvSpPr>
      <dsp:spPr>
        <a:xfrm>
          <a:off x="0" y="542593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Targeted Content</a:t>
          </a:r>
          <a:endParaRPr lang="en-IN" sz="3200" kern="1200" dirty="0"/>
        </a:p>
      </dsp:txBody>
      <dsp:txXfrm>
        <a:off x="0" y="542593"/>
        <a:ext cx="2518587" cy="1511152"/>
      </dsp:txXfrm>
    </dsp:sp>
    <dsp:sp modelId="{EDAB74B9-C797-4777-86EC-1BD56E17A4BC}">
      <dsp:nvSpPr>
        <dsp:cNvPr id="0" name=""/>
        <dsp:cNvSpPr/>
      </dsp:nvSpPr>
      <dsp:spPr>
        <a:xfrm>
          <a:off x="2770445" y="542593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Clear Structure</a:t>
          </a:r>
          <a:endParaRPr lang="en-IN" sz="3200" kern="1200" dirty="0"/>
        </a:p>
      </dsp:txBody>
      <dsp:txXfrm>
        <a:off x="2770445" y="542593"/>
        <a:ext cx="2518587" cy="1511152"/>
      </dsp:txXfrm>
    </dsp:sp>
    <dsp:sp modelId="{961A6EF2-9F4D-4FD9-8BD4-02532763EAD8}">
      <dsp:nvSpPr>
        <dsp:cNvPr id="0" name=""/>
        <dsp:cNvSpPr/>
      </dsp:nvSpPr>
      <dsp:spPr>
        <a:xfrm>
          <a:off x="5540891" y="542593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Engaging Delivery</a:t>
          </a:r>
          <a:endParaRPr lang="en-IN" sz="3200" kern="1200" dirty="0"/>
        </a:p>
      </dsp:txBody>
      <dsp:txXfrm>
        <a:off x="5540891" y="542593"/>
        <a:ext cx="2518587" cy="1511152"/>
      </dsp:txXfrm>
    </dsp:sp>
    <dsp:sp modelId="{71D68170-1F4C-4F37-B17D-47C1B3A82895}">
      <dsp:nvSpPr>
        <dsp:cNvPr id="0" name=""/>
        <dsp:cNvSpPr/>
      </dsp:nvSpPr>
      <dsp:spPr>
        <a:xfrm>
          <a:off x="0" y="2305604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Simple Visuals</a:t>
          </a:r>
          <a:endParaRPr lang="en-IN" sz="3200" kern="1200" dirty="0"/>
        </a:p>
      </dsp:txBody>
      <dsp:txXfrm>
        <a:off x="0" y="2305604"/>
        <a:ext cx="2518587" cy="1511152"/>
      </dsp:txXfrm>
    </dsp:sp>
    <dsp:sp modelId="{8D74A69E-455B-43B1-BB7B-53FB33E59CCB}">
      <dsp:nvSpPr>
        <dsp:cNvPr id="0" name=""/>
        <dsp:cNvSpPr/>
      </dsp:nvSpPr>
      <dsp:spPr>
        <a:xfrm>
          <a:off x="2770445" y="2305604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Preparation</a:t>
          </a:r>
          <a:endParaRPr lang="en-IN" sz="3200" kern="1200" dirty="0"/>
        </a:p>
      </dsp:txBody>
      <dsp:txXfrm>
        <a:off x="2770445" y="2305604"/>
        <a:ext cx="2518587" cy="1511152"/>
      </dsp:txXfrm>
    </dsp:sp>
    <dsp:sp modelId="{EC97B290-9145-4161-BEBA-A844A2127D2D}">
      <dsp:nvSpPr>
        <dsp:cNvPr id="0" name=""/>
        <dsp:cNvSpPr/>
      </dsp:nvSpPr>
      <dsp:spPr>
        <a:xfrm>
          <a:off x="5540891" y="2305604"/>
          <a:ext cx="2518587" cy="1511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altLang="en-US" sz="32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Purpose &amp; Impact</a:t>
          </a:r>
          <a:endParaRPr lang="en-IN" sz="3200" kern="1200" dirty="0"/>
        </a:p>
      </dsp:txBody>
      <dsp:txXfrm>
        <a:off x="5540891" y="2305604"/>
        <a:ext cx="2518587" cy="15111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AC6AE5-AADD-4CD8-83F7-7DBABE3DE4B3}">
      <dsp:nvSpPr>
        <dsp:cNvPr id="0" name=""/>
        <dsp:cNvSpPr/>
      </dsp:nvSpPr>
      <dsp:spPr>
        <a:xfrm>
          <a:off x="1326631" y="2229"/>
          <a:ext cx="3246061" cy="1947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/>
            <a:t>Plan</a:t>
          </a:r>
        </a:p>
      </dsp:txBody>
      <dsp:txXfrm>
        <a:off x="1326631" y="2229"/>
        <a:ext cx="3246061" cy="1947636"/>
      </dsp:txXfrm>
    </dsp:sp>
    <dsp:sp modelId="{1ACCB9C3-2641-44AC-BB34-1583C276C6DF}">
      <dsp:nvSpPr>
        <dsp:cNvPr id="0" name=""/>
        <dsp:cNvSpPr/>
      </dsp:nvSpPr>
      <dsp:spPr>
        <a:xfrm>
          <a:off x="4897298" y="2229"/>
          <a:ext cx="3246061" cy="1947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/>
            <a:t>Prepare</a:t>
          </a:r>
        </a:p>
      </dsp:txBody>
      <dsp:txXfrm>
        <a:off x="4897298" y="2229"/>
        <a:ext cx="3246061" cy="1947636"/>
      </dsp:txXfrm>
    </dsp:sp>
    <dsp:sp modelId="{FE259030-1DE9-4573-845A-61D588B57B9C}">
      <dsp:nvSpPr>
        <dsp:cNvPr id="0" name=""/>
        <dsp:cNvSpPr/>
      </dsp:nvSpPr>
      <dsp:spPr>
        <a:xfrm>
          <a:off x="1326631" y="2274472"/>
          <a:ext cx="3246061" cy="1947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/>
            <a:t>Practice</a:t>
          </a:r>
        </a:p>
      </dsp:txBody>
      <dsp:txXfrm>
        <a:off x="1326631" y="2274472"/>
        <a:ext cx="3246061" cy="1947636"/>
      </dsp:txXfrm>
    </dsp:sp>
    <dsp:sp modelId="{1B27A6F6-5C4C-48BC-B068-FBBA1B8DC732}">
      <dsp:nvSpPr>
        <dsp:cNvPr id="0" name=""/>
        <dsp:cNvSpPr/>
      </dsp:nvSpPr>
      <dsp:spPr>
        <a:xfrm>
          <a:off x="4897298" y="2274472"/>
          <a:ext cx="3246061" cy="19476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/>
            <a:t>Present</a:t>
          </a:r>
        </a:p>
      </dsp:txBody>
      <dsp:txXfrm>
        <a:off x="4897298" y="2274472"/>
        <a:ext cx="3246061" cy="1947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1769"/>
            <a:ext cx="9144000" cy="2387600"/>
          </a:xfrm>
        </p:spPr>
        <p:txBody>
          <a:bodyPr anchor="b"/>
          <a:lstStyle>
            <a:lvl1pPr algn="ctr">
              <a:defRPr sz="6000"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3138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Bookman Old Style" panose="0205060405050502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66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0249"/>
            <a:ext cx="8827671" cy="7524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  <a:latin typeface="Bookman Old Style" panose="020506040505050202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853" y="2253515"/>
            <a:ext cx="11169850" cy="4225662"/>
          </a:xfrm>
        </p:spPr>
        <p:txBody>
          <a:bodyPr/>
          <a:lstStyle>
            <a:lvl1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1pPr>
            <a:lvl2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2pPr>
            <a:lvl3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3pPr>
            <a:lvl4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4pPr>
            <a:lvl5pPr>
              <a:defRPr>
                <a:solidFill>
                  <a:srgbClr val="1F4E79"/>
                </a:solidFill>
                <a:latin typeface="Bookman Old Style" panose="0205060405050502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1461671" y="349637"/>
            <a:ext cx="820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HHATRAPATI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HAHU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J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M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AHARAJ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NIVERSITY,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75000"/>
              </a:lnSpc>
            </a:pPr>
            <a:r>
              <a:rPr lang="en-US" sz="4000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1E2763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ANPUR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703" y="414323"/>
            <a:ext cx="1216130" cy="771940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5058137" y="822311"/>
            <a:ext cx="343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UGC Category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BC004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en-US" baseline="0" dirty="0">
                <a:solidFill>
                  <a:srgbClr val="BC004C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 University</a:t>
            </a:r>
            <a:endParaRPr lang="en-US" dirty="0">
              <a:solidFill>
                <a:srgbClr val="1E2763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6250329" y="6593176"/>
            <a:ext cx="5941671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IN" sz="1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© CSJM University, Kanpur, INDIA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9818255" y="0"/>
            <a:ext cx="2373745" cy="1186263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>
                    <a:lumMod val="85000"/>
                  </a:schemeClr>
                </a:solidFill>
              </a:rPr>
              <a:t>Place reserved for instructor video</a:t>
            </a:r>
          </a:p>
        </p:txBody>
      </p:sp>
    </p:spTree>
    <p:extLst>
      <p:ext uri="{BB962C8B-B14F-4D97-AF65-F5344CB8AC3E}">
        <p14:creationId xmlns:p14="http://schemas.microsoft.com/office/powerpoint/2010/main" val="8223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45444-11CA-4B97-8BAE-B0C3FE178357}" type="datetimeFigureOut">
              <a:rPr lang="en-IN" smtClean="0"/>
              <a:t>14-02-2026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5C996-D531-4470-A433-B06680948C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899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oldspeaker.com/storage/2020/10/Boldspeaker.com-4Steps-Speech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9442" y="2154758"/>
            <a:ext cx="10792047" cy="1009702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526109" y="1778011"/>
            <a:ext cx="8973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BUSINESS COMMUNICATION</a:t>
            </a:r>
            <a:endParaRPr lang="en-IN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9441" y="3146108"/>
            <a:ext cx="10792047" cy="887278"/>
          </a:xfrm>
          <a:prstGeom prst="round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699440" y="3164460"/>
            <a:ext cx="10677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 Black" pitchFamily="34" charset="0"/>
              </a:rPr>
              <a:t>L13: Effective Presentation</a:t>
            </a:r>
            <a:endParaRPr lang="en-US" sz="3200" dirty="0">
              <a:solidFill>
                <a:srgbClr val="FF0000"/>
              </a:solidFill>
              <a:latin typeface="Bauhaus 93" pitchFamily="8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904" y="-147883"/>
            <a:ext cx="1843515" cy="199341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083982" y="5935963"/>
            <a:ext cx="7868092" cy="85837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763568" y="5982533"/>
            <a:ext cx="649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Dr Prabhat K Dwivedi, Associate Professor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87210" y="6379461"/>
            <a:ext cx="5451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School of Business Management</a:t>
            </a:r>
          </a:p>
        </p:txBody>
      </p:sp>
      <p:pic>
        <p:nvPicPr>
          <p:cNvPr id="1026" name="Picture 2" descr="Oral Communication: Style vs. Substance">
            <a:extLst>
              <a:ext uri="{FF2B5EF4-FFF2-40B4-BE49-F238E27FC236}">
                <a16:creationId xmlns:a16="http://schemas.microsoft.com/office/drawing/2014/main" id="{2335E3D3-BC30-F6AC-E824-B395B6ABC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40" y="4033386"/>
            <a:ext cx="2667000" cy="187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604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01253-FA7F-1C1C-BEAD-4DCC83919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2E5F8-D702-50A2-DA34-365BBD61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https://boldspeaker.com/storage/2020/10/Boldspeaker.com-4Steps-Speech.pdf</a:t>
            </a:r>
            <a:endParaRPr lang="en-IN" dirty="0"/>
          </a:p>
          <a:p>
            <a:r>
              <a:rPr lang="en-IN" dirty="0"/>
              <a:t>/www.google.com/search?q=whT+IS+Effective+presentation&amp;client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3CEA6-1282-B878-5375-B6BED02AB53E}"/>
              </a:ext>
            </a:extLst>
          </p:cNvPr>
          <p:cNvSpPr txBox="1"/>
          <p:nvPr/>
        </p:nvSpPr>
        <p:spPr>
          <a:xfrm>
            <a:off x="372140" y="6560287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285509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6DDED-CE87-268D-86D9-CA3711B90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7524D-AB49-31D1-8FF5-3E3B537DB0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Content Placeholder 4" descr="Image result for thanks">
            <a:extLst>
              <a:ext uri="{FF2B5EF4-FFF2-40B4-BE49-F238E27FC236}">
                <a16:creationId xmlns:a16="http://schemas.microsoft.com/office/drawing/2014/main" id="{06634744-64FC-FDD5-CC91-F82496BF20D3}"/>
              </a:ext>
            </a:extLst>
          </p:cNvPr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1568" y="2224991"/>
            <a:ext cx="7162800" cy="3658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AEB8D0-7436-4A56-C870-ACEB8E69B4C3}"/>
              </a:ext>
            </a:extLst>
          </p:cNvPr>
          <p:cNvSpPr txBox="1"/>
          <p:nvPr/>
        </p:nvSpPr>
        <p:spPr>
          <a:xfrm>
            <a:off x="265814" y="6593589"/>
            <a:ext cx="6166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</p:spTree>
    <p:extLst>
      <p:ext uri="{BB962C8B-B14F-4D97-AF65-F5344CB8AC3E}">
        <p14:creationId xmlns:p14="http://schemas.microsoft.com/office/powerpoint/2010/main" val="194158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893" y="2732567"/>
            <a:ext cx="8826795" cy="3629651"/>
          </a:xfrm>
        </p:spPr>
        <p:txBody>
          <a:bodyPr>
            <a:normAutofit/>
          </a:bodyPr>
          <a:lstStyle/>
          <a:p>
            <a:r>
              <a:rPr lang="en-IN" sz="2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Effective Presentation Skills</a:t>
            </a:r>
          </a:p>
          <a:p>
            <a:endParaRPr lang="en-IN" sz="2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93176"/>
            <a:ext cx="6250329" cy="307777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endParaRPr lang="en-IN" sz="1400" b="1" dirty="0">
              <a:solidFill>
                <a:srgbClr val="1F4E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593963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9D4498-372F-63AB-E4D9-6F0740B54C0C}"/>
              </a:ext>
            </a:extLst>
          </p:cNvPr>
          <p:cNvSpPr txBox="1">
            <a:spLocks/>
          </p:cNvSpPr>
          <p:nvPr/>
        </p:nvSpPr>
        <p:spPr>
          <a:xfrm>
            <a:off x="933893" y="1749135"/>
            <a:ext cx="8624777" cy="752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70C0"/>
                </a:solidFill>
              </a:rPr>
              <a:t>Topics to be covered</a:t>
            </a:r>
          </a:p>
        </p:txBody>
      </p:sp>
    </p:spTree>
    <p:extLst>
      <p:ext uri="{BB962C8B-B14F-4D97-AF65-F5344CB8AC3E}">
        <p14:creationId xmlns:p14="http://schemas.microsoft.com/office/powerpoint/2010/main" val="301462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E7BD8B-BF91-CC7A-D079-25F274803E7C}"/>
              </a:ext>
            </a:extLst>
          </p:cNvPr>
          <p:cNvSpPr txBox="1"/>
          <p:nvPr/>
        </p:nvSpPr>
        <p:spPr>
          <a:xfrm>
            <a:off x="0" y="659396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3074" name="Picture 2" descr="Carmine Gallo Quote: “Successful ...">
            <a:extLst>
              <a:ext uri="{FF2B5EF4-FFF2-40B4-BE49-F238E27FC236}">
                <a16:creationId xmlns:a16="http://schemas.microsoft.com/office/drawing/2014/main" id="{F9E7BED2-411E-F22F-04FD-84A117C5F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724" y="1824812"/>
            <a:ext cx="7184099" cy="402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1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4FDA6-456B-3EF7-AAEE-A637E4C8D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91E14C-1E74-E1EA-1C72-F8DEFB07D47B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9E270D4-3B16-86BE-05B3-BE1DBDFD40CA}"/>
              </a:ext>
            </a:extLst>
          </p:cNvPr>
          <p:cNvSpPr txBox="1">
            <a:spLocks/>
          </p:cNvSpPr>
          <p:nvPr/>
        </p:nvSpPr>
        <p:spPr>
          <a:xfrm>
            <a:off x="1626869" y="1743740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r>
              <a:rPr lang="en-US" sz="12800" dirty="0"/>
              <a:t> </a:t>
            </a:r>
            <a:r>
              <a:rPr lang="en-US" sz="12800" b="1" dirty="0"/>
              <a:t>What is Effective Presentation</a:t>
            </a:r>
          </a:p>
          <a:p>
            <a:pPr algn="ctr"/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9AC26D-AD1D-4330-0507-7F4D2A305048}"/>
              </a:ext>
            </a:extLst>
          </p:cNvPr>
          <p:cNvSpPr txBox="1"/>
          <p:nvPr/>
        </p:nvSpPr>
        <p:spPr>
          <a:xfrm>
            <a:off x="1626870" y="2599683"/>
            <a:ext cx="911201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effective presentation is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clear, engaging, and purposeful communication event that connects with the audience, leaving a lasting impression or driving action. It blends, structured, concise, content with, confident, delivery, utilizing, visual aids and, storytelling to, explain complex ideas simply.</a:t>
            </a:r>
            <a:endParaRPr lang="en-I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728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E39A5A4-6161-C0A7-7AB5-137D3F8829CE}"/>
              </a:ext>
            </a:extLst>
          </p:cNvPr>
          <p:cNvSpPr txBox="1">
            <a:spLocks/>
          </p:cNvSpPr>
          <p:nvPr/>
        </p:nvSpPr>
        <p:spPr>
          <a:xfrm>
            <a:off x="1371687" y="1892596"/>
            <a:ext cx="8938261" cy="5565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C00000"/>
                </a:solidFill>
                <a:latin typeface="Bookman Old Style" panose="02050604050505020204" pitchFamily="18" charset="0"/>
                <a:ea typeface="+mj-ea"/>
                <a:cs typeface="+mj-cs"/>
              </a:defRPr>
            </a:lvl1pPr>
          </a:lstStyle>
          <a:p>
            <a:pPr algn="just"/>
            <a:br>
              <a:rPr lang="en-US" b="1" dirty="0"/>
            </a:br>
            <a:endParaRPr lang="en-US" b="1" dirty="0"/>
          </a:p>
          <a:p>
            <a:r>
              <a:rPr lang="en-US" sz="12800" dirty="0"/>
              <a:t> </a:t>
            </a:r>
            <a:r>
              <a:rPr lang="en-US" sz="12800" b="1" dirty="0"/>
              <a:t>Key Elements of Effective Presentation</a:t>
            </a:r>
          </a:p>
          <a:p>
            <a:pPr algn="ctr"/>
            <a:endParaRPr lang="en-IN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900B756-C47B-B350-47E0-72B1BA6A48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5487811"/>
              </p:ext>
            </p:extLst>
          </p:nvPr>
        </p:nvGraphicFramePr>
        <p:xfrm>
          <a:off x="1882052" y="2229157"/>
          <a:ext cx="8059479" cy="435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60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71320-605E-EFC3-CDA2-AE164CA1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553" y="1470249"/>
            <a:ext cx="7656318" cy="752475"/>
          </a:xfrm>
        </p:spPr>
        <p:txBody>
          <a:bodyPr/>
          <a:lstStyle/>
          <a:p>
            <a:r>
              <a:rPr lang="en-IN" b="1" dirty="0"/>
              <a:t>4Ps of Presentation Skills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D0043E-4ED5-BBA0-94FD-DBB5DDB75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129216"/>
              </p:ext>
            </p:extLst>
          </p:nvPr>
        </p:nvGraphicFramePr>
        <p:xfrm>
          <a:off x="822325" y="2254250"/>
          <a:ext cx="9469991" cy="422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595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824EA2-6E55-2389-4255-F4D3B002E4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9916" y="1416782"/>
            <a:ext cx="5199321" cy="514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73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D5F5C-ABAD-1EBD-3C2A-C5C88918B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94AEF-EF2B-D352-84AF-779E013AB284}"/>
              </a:ext>
            </a:extLst>
          </p:cNvPr>
          <p:cNvSpPr txBox="1"/>
          <p:nvPr/>
        </p:nvSpPr>
        <p:spPr>
          <a:xfrm>
            <a:off x="0" y="6639683"/>
            <a:ext cx="583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</p:txBody>
      </p:sp>
      <p:pic>
        <p:nvPicPr>
          <p:cNvPr id="1026" name="Picture 2" descr="Presentation skills mind map">
            <a:extLst>
              <a:ext uri="{FF2B5EF4-FFF2-40B4-BE49-F238E27FC236}">
                <a16:creationId xmlns:a16="http://schemas.microsoft.com/office/drawing/2014/main" id="{4A2680BF-7D04-1D4D-3ADB-D9A2C3D96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36" y="1520456"/>
            <a:ext cx="8948981" cy="503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852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F2DE6-24FB-C67D-67D5-E286D27DC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8F406-D5E4-9839-6D76-AEA7119281E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9794D-20F2-4C7F-BAF8-A28C732FC46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01E446-B6BC-BD44-F66F-D13D94927388}"/>
              </a:ext>
            </a:extLst>
          </p:cNvPr>
          <p:cNvPicPr>
            <a:picLocks noGrp="1"/>
          </p:cNvPicPr>
          <p:nvPr>
            <p:ph sz="quarter" idx="1"/>
          </p:nvPr>
        </p:nvPicPr>
        <p:blipFill>
          <a:blip r:embed="rId2"/>
          <a:srcRect l="15864" t="22041" r="47405" b="8163"/>
          <a:stretch>
            <a:fillRect/>
          </a:stretch>
        </p:blipFill>
        <p:spPr bwMode="auto">
          <a:xfrm>
            <a:off x="2410522" y="1527095"/>
            <a:ext cx="58674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24CC0D-00E4-7B2C-9D6D-44E07D0627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7" t="9164" r="12080" b="7621"/>
          <a:stretch/>
        </p:blipFill>
        <p:spPr>
          <a:xfrm>
            <a:off x="171450" y="0"/>
            <a:ext cx="1325880" cy="13338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50DDA0-14F3-D2F3-9D97-BE3B82EC8D28}"/>
              </a:ext>
            </a:extLst>
          </p:cNvPr>
          <p:cNvSpPr txBox="1"/>
          <p:nvPr/>
        </p:nvSpPr>
        <p:spPr>
          <a:xfrm>
            <a:off x="0" y="6593963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1F4E79"/>
                </a:solidFill>
                <a:latin typeface="Bookman Old Style" panose="02050604050505020204" pitchFamily="18" charset="0"/>
              </a:rPr>
              <a:t>Dr Prabhat K Dwivedi, Associate Professor</a:t>
            </a:r>
          </a:p>
          <a:p>
            <a:endParaRPr lang="en-IN" b="1" dirty="0">
              <a:solidFill>
                <a:srgbClr val="1F4E79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61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200</Words>
  <Application>Microsoft Office PowerPoint</Application>
  <PresentationFormat>Widescreen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Black</vt:lpstr>
      <vt:lpstr>Arial Rounded MT Bold</vt:lpstr>
      <vt:lpstr>Bauhaus 93</vt:lpstr>
      <vt:lpstr>Book Antiqua</vt:lpstr>
      <vt:lpstr>Bookman Old Style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4Ps of Presentation Skills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prabhatresearch@gmail.com</cp:lastModifiedBy>
  <cp:revision>245</cp:revision>
  <dcterms:created xsi:type="dcterms:W3CDTF">2024-04-20T12:51:16Z</dcterms:created>
  <dcterms:modified xsi:type="dcterms:W3CDTF">2026-02-14T08:01:55Z</dcterms:modified>
</cp:coreProperties>
</file>