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89" r:id="rId5"/>
    <p:sldId id="373" r:id="rId6"/>
    <p:sldId id="399" r:id="rId7"/>
    <p:sldId id="394" r:id="rId8"/>
    <p:sldId id="402" r:id="rId9"/>
    <p:sldId id="403" r:id="rId10"/>
    <p:sldId id="400" r:id="rId11"/>
    <p:sldId id="404" r:id="rId12"/>
    <p:sldId id="405" r:id="rId13"/>
    <p:sldId id="401" r:id="rId14"/>
    <p:sldId id="406" r:id="rId15"/>
    <p:sldId id="352" r:id="rId16"/>
    <p:sldId id="346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bhatresearch@gmail.com" initials="p" lastIdx="1" clrIdx="0">
    <p:extLst>
      <p:ext uri="{19B8F6BF-5375-455C-9EA6-DF929625EA0E}">
        <p15:presenceInfo xmlns:p15="http://schemas.microsoft.com/office/powerpoint/2012/main" userId="869e674406baf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7T11:02:19.760" idx="1">
    <p:pos x="6979" y="1913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20-03-2026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20-03-2026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20-03-2026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ntactone.com/2019/12/28/writing-important-business-letters-including-correspondence-with-bank-and-insurance-companies/" TargetMode="External"/><Relationship Id="rId2" Type="http://schemas.openxmlformats.org/officeDocument/2006/relationships/hyperlink" Target="https://writingcenter.gmu.edu/writing-resources/different-genres/writing-business-lett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6065" y="1781237"/>
            <a:ext cx="11327219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609061" y="1488502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065" y="2744228"/>
            <a:ext cx="11412279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84790" y="2858455"/>
            <a:ext cx="1128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L21-22: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IN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Essentials of Business Letters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B06275-7EEA-2A1A-9F35-08FD19372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128" y="1786270"/>
            <a:ext cx="6394587" cy="47774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E3EE6E-3A6F-4778-15EC-62AAA6A3FE97}"/>
              </a:ext>
            </a:extLst>
          </p:cNvPr>
          <p:cNvSpPr txBox="1">
            <a:spLocks/>
          </p:cNvSpPr>
          <p:nvPr/>
        </p:nvSpPr>
        <p:spPr>
          <a:xfrm>
            <a:off x="1509911" y="1318439"/>
            <a:ext cx="8938261" cy="467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Sample </a:t>
            </a:r>
            <a:r>
              <a:rPr lang="en-US" sz="11200" b="1" dirty="0"/>
              <a:t>Letter to Bank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96B2-000C-C421-3EF3-C8F6D382E78E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66668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8608-1479-5B36-65CC-37542879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586" y="2254102"/>
            <a:ext cx="9300342" cy="4320768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Purpose: Common reasons include policy inquiries, claims, policy changes, or premium payments.</a:t>
            </a:r>
          </a:p>
          <a:p>
            <a:r>
              <a:rPr lang="en-US" b="1" dirty="0"/>
              <a:t>Example: Filing an Insurance Claim</a:t>
            </a:r>
          </a:p>
          <a:p>
            <a:r>
              <a:rPr lang="en-US" b="1" dirty="0"/>
              <a:t>Header:</a:t>
            </a:r>
          </a:p>
          <a:p>
            <a:r>
              <a:rPr lang="en-US" b="1" dirty="0"/>
              <a:t>Your Name</a:t>
            </a:r>
          </a:p>
          <a:p>
            <a:r>
              <a:rPr lang="en-US" b="1" dirty="0"/>
              <a:t>Your Address</a:t>
            </a:r>
          </a:p>
          <a:p>
            <a:r>
              <a:rPr lang="en-US" b="1" dirty="0"/>
              <a:t>City, State, Zip Code</a:t>
            </a:r>
          </a:p>
          <a:p>
            <a:r>
              <a:rPr lang="en-US" b="1" dirty="0"/>
              <a:t>Email Address</a:t>
            </a:r>
          </a:p>
          <a:p>
            <a:r>
              <a:rPr lang="en-US" b="1" dirty="0"/>
              <a:t>Phone Number</a:t>
            </a:r>
          </a:p>
          <a:p>
            <a:r>
              <a:rPr lang="en-US" b="1" dirty="0"/>
              <a:t>Date:</a:t>
            </a:r>
          </a:p>
          <a:p>
            <a:r>
              <a:rPr lang="en-US" b="1" dirty="0"/>
              <a:t>June 30, 2024</a:t>
            </a:r>
          </a:p>
          <a:p>
            <a:r>
              <a:rPr lang="en-US" b="1" dirty="0"/>
              <a:t>Recipient Information:</a:t>
            </a:r>
          </a:p>
          <a:p>
            <a:r>
              <a:rPr lang="en-US" b="1" dirty="0"/>
              <a:t>Claims Department</a:t>
            </a:r>
          </a:p>
          <a:p>
            <a:r>
              <a:rPr lang="en-US" b="1" dirty="0"/>
              <a:t>Insurance Company’s Name</a:t>
            </a:r>
          </a:p>
          <a:p>
            <a:r>
              <a:rPr lang="en-US" b="1" dirty="0"/>
              <a:t>Insurance Company’s Address</a:t>
            </a:r>
          </a:p>
          <a:p>
            <a:r>
              <a:rPr lang="en-US" b="1" dirty="0"/>
              <a:t>City, State, Zip Code</a:t>
            </a:r>
          </a:p>
          <a:p>
            <a:r>
              <a:rPr lang="en-US" b="1" dirty="0"/>
              <a:t>Salutation:</a:t>
            </a:r>
          </a:p>
          <a:p>
            <a:pPr marL="0" indent="0">
              <a:buNone/>
            </a:pPr>
            <a:r>
              <a:rPr lang="en-US" b="1" dirty="0"/>
              <a:t>     Dear Claims Department,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E380FD-F367-5949-688E-0C0BAA3A52D7}"/>
              </a:ext>
            </a:extLst>
          </p:cNvPr>
          <p:cNvSpPr txBox="1">
            <a:spLocks/>
          </p:cNvSpPr>
          <p:nvPr/>
        </p:nvSpPr>
        <p:spPr>
          <a:xfrm>
            <a:off x="1403586" y="1414131"/>
            <a:ext cx="893826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Business Letter to an Insurance Company</a:t>
            </a:r>
            <a:br>
              <a:rPr lang="en-US" sz="9600" b="1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548BC-40C6-8064-285F-0B7015E40618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17816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B4AC-594D-C58D-6BD9-1377DC080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1456660"/>
            <a:ext cx="11169850" cy="502251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Body:</a:t>
            </a:r>
            <a:endParaRPr lang="en-US" dirty="0"/>
          </a:p>
          <a:p>
            <a:r>
              <a:rPr lang="en-US" b="1" dirty="0"/>
              <a:t>Introduction: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State your name, policy number, and type of policy.</a:t>
            </a:r>
          </a:p>
          <a:p>
            <a:pPr lvl="1"/>
            <a:r>
              <a:rPr lang="en-US" dirty="0"/>
              <a:t>Clearly state the purpose of your letter in the first paragraph. 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I am writing to file a claim under my homeowner’s insurance policy, number [Your Policy Number], due to damage caused by a recent storm.</a:t>
            </a:r>
          </a:p>
          <a:p>
            <a:r>
              <a:rPr lang="en-US" b="1" dirty="0"/>
              <a:t>Details: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Provide specific details about the incident: date, time, nature of the damage, and any immediate actions taken. 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The storm occurred on June 25, 2024, causing significant damage to the roof and water leakage into the living room. I have attached photographs of the damage and a preliminary assessment report from a licensed contractor.</a:t>
            </a:r>
          </a:p>
          <a:p>
            <a:r>
              <a:rPr lang="en-US" b="1" dirty="0"/>
              <a:t>Conclusion: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Mention any additional documents you are including (e.g., photos, reports).</a:t>
            </a:r>
          </a:p>
          <a:p>
            <a:pPr lvl="1"/>
            <a:r>
              <a:rPr lang="en-US" dirty="0"/>
              <a:t>Request a prompt response or next steps. 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I request that an adjuster be sent to assess the damage as soon as possible. Please inform me of any further information or documentation required to process this claim.</a:t>
            </a:r>
          </a:p>
          <a:p>
            <a:r>
              <a:rPr lang="en-US" b="1" dirty="0"/>
              <a:t>Closing:</a:t>
            </a:r>
            <a:endParaRPr lang="en-US" dirty="0"/>
          </a:p>
          <a:p>
            <a:r>
              <a:rPr lang="en-US" dirty="0"/>
              <a:t>Thank you for your prompt attention to this matter.</a:t>
            </a:r>
          </a:p>
          <a:p>
            <a:r>
              <a:rPr lang="en-US" dirty="0"/>
              <a:t>Yours sincerely,</a:t>
            </a:r>
          </a:p>
          <a:p>
            <a:pPr marL="0" indent="0">
              <a:buNone/>
            </a:pPr>
            <a:r>
              <a:rPr lang="en-US" dirty="0"/>
              <a:t>[Your Name]</a:t>
            </a:r>
          </a:p>
          <a:p>
            <a:r>
              <a:rPr lang="en-US" b="1" dirty="0"/>
              <a:t>Signature: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(Signature if sending a hard copy)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AE498-1E46-93A5-0C40-8772EAD2787C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390404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AA159-261B-479C-6460-4CCDC07AA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59617-6981-DC46-4546-042CBB3919D3}"/>
              </a:ext>
            </a:extLst>
          </p:cNvPr>
          <p:cNvSpPr txBox="1"/>
          <p:nvPr/>
        </p:nvSpPr>
        <p:spPr>
          <a:xfrm>
            <a:off x="63798" y="6565252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1A2250-6500-2721-39D4-9892BA4702BE}"/>
              </a:ext>
            </a:extLst>
          </p:cNvPr>
          <p:cNvSpPr txBox="1">
            <a:spLocks/>
          </p:cNvSpPr>
          <p:nvPr/>
        </p:nvSpPr>
        <p:spPr>
          <a:xfrm>
            <a:off x="1509911" y="1318438"/>
            <a:ext cx="893826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Sample Letter to Insurance Company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3035A-6CA4-54F5-816A-4051844B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72" b="229"/>
          <a:stretch>
            <a:fillRect/>
          </a:stretch>
        </p:blipFill>
        <p:spPr>
          <a:xfrm>
            <a:off x="2503817" y="1875012"/>
            <a:ext cx="6491328" cy="46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D16A-0218-A201-5CF2-BAAA3521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2190307"/>
            <a:ext cx="11169850" cy="428887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Be Clear and Concise: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Avoid unnecessary jargon and get straight to the point.</a:t>
            </a:r>
          </a:p>
          <a:p>
            <a:pPr lvl="1"/>
            <a:r>
              <a:rPr lang="en-US" dirty="0"/>
              <a:t>Use short paragraphs and bullet points if necessary for clarity.</a:t>
            </a:r>
          </a:p>
          <a:p>
            <a:r>
              <a:rPr lang="en-US" b="1" dirty="0"/>
              <a:t>Use Professional Language: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Maintain a formal tone and avoid casual language.</a:t>
            </a:r>
          </a:p>
          <a:p>
            <a:pPr lvl="1"/>
            <a:r>
              <a:rPr lang="en-US" dirty="0"/>
              <a:t>Proofread for spelling and grammatical errors.</a:t>
            </a:r>
          </a:p>
          <a:p>
            <a:r>
              <a:rPr lang="en-US" b="1" dirty="0"/>
              <a:t>Include All Relevant Details: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Ensure all necessary information is included to avoid back-and-forth communication.</a:t>
            </a:r>
          </a:p>
          <a:p>
            <a:pPr lvl="1"/>
            <a:r>
              <a:rPr lang="en-US" dirty="0"/>
              <a:t>Attach supporting documents as required.</a:t>
            </a:r>
          </a:p>
          <a:p>
            <a:r>
              <a:rPr lang="en-US" b="1" dirty="0"/>
              <a:t>Be Polite and Courteous: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polite language and express gratitude for the recipient’s time and assistance.</a:t>
            </a:r>
          </a:p>
          <a:p>
            <a:r>
              <a:rPr lang="en-US" b="1" dirty="0"/>
              <a:t>Keep a Copy: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Always keep a copy of the letter and any correspondence for your records.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A347EF-1F01-12D9-29E8-BDF7991BCCFB}"/>
              </a:ext>
            </a:extLst>
          </p:cNvPr>
          <p:cNvSpPr txBox="1">
            <a:spLocks/>
          </p:cNvSpPr>
          <p:nvPr/>
        </p:nvSpPr>
        <p:spPr>
          <a:xfrm>
            <a:off x="1403586" y="1414131"/>
            <a:ext cx="893826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</a:t>
            </a:r>
            <a:r>
              <a:rPr lang="en-US" sz="11200" b="1" dirty="0"/>
              <a:t>General Tips for Writing Business Letters</a:t>
            </a:r>
            <a:br>
              <a:rPr lang="en-US" sz="9600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E7E2A-9F7F-325F-DE6C-39A857F92C84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895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hlinkClick r:id="rId2"/>
              </a:rPr>
              <a:t>https://writingcenter.gmu.edu/writing-resources/different-genres/writing-business-letters</a:t>
            </a:r>
            <a:endParaRPr lang="en-IN" dirty="0"/>
          </a:p>
          <a:p>
            <a:r>
              <a:rPr lang="en-IN" dirty="0">
                <a:hlinkClick r:id="rId3"/>
              </a:rPr>
              <a:t>https://theintactone.com/2019/12/28/writing-important-business-letters-including-correspondence-with-bank-and-insurance-companies/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9390321" cy="3629651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Essentials of Business Letters </a:t>
            </a:r>
          </a:p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Letter to Bank and insurance companies</a:t>
            </a:r>
          </a:p>
          <a:p>
            <a:endParaRPr lang="en-US" sz="2400" dirty="0"/>
          </a:p>
          <a:p>
            <a:endParaRPr lang="en-IN" sz="2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1026" name="Picture 2" descr="networking #quote #quotes #connecting #linkedin #pinterest #socialmedia  #social #socialmediamarketing #virtualassistant #virtualassistance  #asministrativeassistant #job #jobs #jobsearch #career… | Jesson Heppolette  | 17 comments">
            <a:extLst>
              <a:ext uri="{FF2B5EF4-FFF2-40B4-BE49-F238E27FC236}">
                <a16:creationId xmlns:a16="http://schemas.microsoft.com/office/drawing/2014/main" id="{478FE386-CF1F-68EC-0C13-5218D22D1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3" b="15659"/>
          <a:stretch>
            <a:fillRect/>
          </a:stretch>
        </p:blipFill>
        <p:spPr bwMode="auto">
          <a:xfrm>
            <a:off x="3094074" y="1690576"/>
            <a:ext cx="5486400" cy="478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EB04-FFBE-19FC-F39E-590F6C05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2062716"/>
            <a:ext cx="10335201" cy="441646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Return Address: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Your address (or the address of the company you represent). If you are using preprinted stationery, there is no need to retype the information.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Date: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Leave two blank lines after the return address. Always spell out the month and include the day, a comma, and the year.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Inside Address: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Leave two blank lines after the date. Then type the address of the person or company to whom you are writing.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Salutation: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Type Dear, followed by the person’s name. End the line with a colon. If you don’t know the name of the person, use a title instead (i.e., Dear Editor, Dear Madam).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Body: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Align your message on the left margin. Skip a line before starting a new paragraph, but do not indent the paragraph’s first line. Make sure that each paragraph is clear and concise.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5E7FE5-2589-2290-15F5-503C4480F244}"/>
              </a:ext>
            </a:extLst>
          </p:cNvPr>
          <p:cNvSpPr txBox="1">
            <a:spLocks/>
          </p:cNvSpPr>
          <p:nvPr/>
        </p:nvSpPr>
        <p:spPr>
          <a:xfrm>
            <a:off x="1034946" y="1361263"/>
            <a:ext cx="10122108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Elements of a Standard Business Letter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8D124-51ED-3CF1-4864-07858096EC58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4454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FDA6-456B-3EF7-AAEE-A637E4C8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1E14C-1E74-E1EA-1C72-F8DEFB07D47B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E270D4-3B16-86BE-05B3-BE1DBDFD40CA}"/>
              </a:ext>
            </a:extLst>
          </p:cNvPr>
          <p:cNvSpPr txBox="1">
            <a:spLocks/>
          </p:cNvSpPr>
          <p:nvPr/>
        </p:nvSpPr>
        <p:spPr>
          <a:xfrm>
            <a:off x="1509911" y="1318438"/>
            <a:ext cx="893826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Key Aspects of Corporate Communication Networks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AC26D-AD1D-4330-0507-7F4D2A305048}"/>
              </a:ext>
            </a:extLst>
          </p:cNvPr>
          <p:cNvSpPr txBox="1"/>
          <p:nvPr/>
        </p:nvSpPr>
        <p:spPr>
          <a:xfrm>
            <a:off x="903766" y="1872079"/>
            <a:ext cx="1031358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</a:rPr>
              <a:t>Closing: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Leave two lines of space after your last body paragraph, then use a conventional closing, followed by a comma (i.e., Sincerely, Sincerely Yours, Respectfully).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Signature:</a:t>
            </a:r>
            <a:r>
              <a:rPr lang="en-US" sz="3200" dirty="0">
                <a:solidFill>
                  <a:srgbClr val="0070C0"/>
                </a:solidFill>
              </a:rPr>
              <a:t> Your signature should appear below your closing. Unless you have established a personal relationship with the person you are writing, use both your first and last name.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Name and Position: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Four lines after the closing, type your full name. Do not include a title (Mr. or Mrs.). If you are writing on behalf of an organization, type your title on the next line.</a:t>
            </a:r>
          </a:p>
        </p:txBody>
      </p:sp>
    </p:spTree>
    <p:extLst>
      <p:ext uri="{BB962C8B-B14F-4D97-AF65-F5344CB8AC3E}">
        <p14:creationId xmlns:p14="http://schemas.microsoft.com/office/powerpoint/2010/main" val="147272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5E4E6D-A430-BB8D-BB1E-70FF890694E9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BC145-6182-F608-94C7-810C0C5270C8}"/>
              </a:ext>
            </a:extLst>
          </p:cNvPr>
          <p:cNvSpPr txBox="1"/>
          <p:nvPr/>
        </p:nvSpPr>
        <p:spPr>
          <a:xfrm>
            <a:off x="1105787" y="1855129"/>
            <a:ext cx="97287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Abbreviations at the end of a letter:</a:t>
            </a:r>
            <a:r>
              <a:rPr lang="en-US" sz="3200" dirty="0"/>
              <a:t> </a:t>
            </a:r>
          </a:p>
          <a:p>
            <a:r>
              <a:rPr lang="en-US" sz="3200" dirty="0"/>
              <a:t>If you send a copy of a letter to someone other than the person addressed, use cc: and the person’s name. Use Enc. or Enclosure if you enclose something with the letter. If someone else types it, put the writer’s initials in capitals, then a slash and the typist’s initials in lowercase: MT/</a:t>
            </a:r>
            <a:r>
              <a:rPr lang="en-US" sz="3200" dirty="0" err="1"/>
              <a:t>fjr</a:t>
            </a:r>
            <a:r>
              <a:rPr lang="en-US" sz="3200" dirty="0"/>
              <a:t>. Just one abbreviation should appear on a line.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635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8F4A9-D4AE-9B9F-304D-1A5C8136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9FA7C-1B21-75E9-47DE-FCE513E8DE84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2AA7EB-1B67-0C7D-F59D-568B94FB6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r="10149" b="3812"/>
          <a:stretch>
            <a:fillRect/>
          </a:stretch>
        </p:blipFill>
        <p:spPr bwMode="auto">
          <a:xfrm>
            <a:off x="2948522" y="1307805"/>
            <a:ext cx="5238547" cy="51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3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2A51-9E75-C5F0-E3A2-B1DDF7C8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Business Letter to a Bank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BEFE-4029-A2F8-6822-0513A496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1977656"/>
            <a:ext cx="11169850" cy="4501521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Purpose:</a:t>
            </a:r>
            <a:r>
              <a:rPr lang="en-US" dirty="0"/>
              <a:t> Common reasons include account inquiries, loan applications, bank statements, or issue resolution.</a:t>
            </a:r>
          </a:p>
          <a:p>
            <a:r>
              <a:rPr lang="en-US" dirty="0"/>
              <a:t>Example: Requesting a Bank Statement</a:t>
            </a:r>
          </a:p>
          <a:p>
            <a:r>
              <a:rPr lang="en-US" b="1" dirty="0"/>
              <a:t>Header:</a:t>
            </a:r>
            <a:endParaRPr lang="en-US" dirty="0"/>
          </a:p>
          <a:p>
            <a:r>
              <a:rPr lang="en-US" dirty="0"/>
              <a:t>Your Name</a:t>
            </a:r>
          </a:p>
          <a:p>
            <a:r>
              <a:rPr lang="en-US" dirty="0"/>
              <a:t>Your Address</a:t>
            </a:r>
          </a:p>
          <a:p>
            <a:r>
              <a:rPr lang="en-US" dirty="0"/>
              <a:t>City, State, Zip Code</a:t>
            </a:r>
          </a:p>
          <a:p>
            <a:r>
              <a:rPr lang="en-US" dirty="0"/>
              <a:t>Email Address</a:t>
            </a:r>
          </a:p>
          <a:p>
            <a:r>
              <a:rPr lang="en-US" dirty="0"/>
              <a:t>Phone Number</a:t>
            </a:r>
          </a:p>
          <a:p>
            <a:r>
              <a:rPr lang="en-US" b="1" dirty="0"/>
              <a:t>Date:</a:t>
            </a:r>
            <a:endParaRPr lang="en-US" dirty="0"/>
          </a:p>
          <a:p>
            <a:r>
              <a:rPr lang="en-US" dirty="0"/>
              <a:t>June 30, 2024</a:t>
            </a:r>
          </a:p>
          <a:p>
            <a:r>
              <a:rPr lang="en-US" b="1" dirty="0"/>
              <a:t>Recipient Information:</a:t>
            </a:r>
            <a:endParaRPr lang="en-US" dirty="0"/>
          </a:p>
          <a:p>
            <a:r>
              <a:rPr lang="en-US" dirty="0"/>
              <a:t>Bank Manager’s Name</a:t>
            </a:r>
          </a:p>
          <a:p>
            <a:r>
              <a:rPr lang="en-US" dirty="0"/>
              <a:t>Bank’s Name</a:t>
            </a:r>
          </a:p>
          <a:p>
            <a:r>
              <a:rPr lang="en-US" dirty="0"/>
              <a:t>Bank’s Address</a:t>
            </a:r>
          </a:p>
          <a:p>
            <a:r>
              <a:rPr lang="en-US" dirty="0"/>
              <a:t>City, State, Zip Code</a:t>
            </a:r>
          </a:p>
          <a:p>
            <a:r>
              <a:rPr lang="en-US" b="1" dirty="0"/>
              <a:t>Salutation:</a:t>
            </a:r>
            <a:endParaRPr lang="en-US" dirty="0"/>
          </a:p>
          <a:p>
            <a:r>
              <a:rPr lang="en-US" dirty="0"/>
              <a:t>Dear [Bank Manager’s Name],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35F57-A77E-4BCA-1727-ADEE8C267399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85744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0CD4-9E17-4394-4B51-8E891FBE5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1573619"/>
            <a:ext cx="11169850" cy="490555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Body:</a:t>
            </a:r>
            <a:endParaRPr lang="en-US" dirty="0"/>
          </a:p>
          <a:p>
            <a:r>
              <a:rPr lang="en-US" b="1" dirty="0"/>
              <a:t>Introduction: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State your name and account number.</a:t>
            </a:r>
          </a:p>
          <a:p>
            <a:pPr lvl="1"/>
            <a:r>
              <a:rPr lang="en-US" dirty="0"/>
              <a:t>Clearly state the purpose of your letter in the first paragraph. 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I am writing to request a detailed bank statement for my account number [Your Account Number] for the period of January 1, 2024, to June 30, 2024.</a:t>
            </a:r>
          </a:p>
          <a:p>
            <a:r>
              <a:rPr lang="en-US" b="1" dirty="0"/>
              <a:t>Details: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Specify any particular details or additional information required. 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Please include all transactions, including deposits, withdrawals, and fees, for the specified period.</a:t>
            </a:r>
          </a:p>
          <a:p>
            <a:r>
              <a:rPr lang="en-US" b="1" dirty="0"/>
              <a:t>Conclusion: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Mention how you would like to receive the statement (e.g., mail, email).</a:t>
            </a:r>
          </a:p>
          <a:p>
            <a:pPr lvl="1"/>
            <a:r>
              <a:rPr lang="en-US" dirty="0"/>
              <a:t>Thank the recipient for their assistance and provide your contact information for any follow-up. 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Please send the statement to my email address at [Your Email Address]. Should you require any further information, feel free to contact me at [Your Phone Number].</a:t>
            </a:r>
          </a:p>
          <a:p>
            <a:r>
              <a:rPr lang="en-US" b="1" dirty="0"/>
              <a:t>Closing: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Yours sincerely,</a:t>
            </a:r>
          </a:p>
          <a:p>
            <a:pPr marL="0" indent="0">
              <a:buNone/>
            </a:pPr>
            <a:r>
              <a:rPr lang="en-US" dirty="0"/>
              <a:t>[Your Name]</a:t>
            </a:r>
          </a:p>
          <a:p>
            <a:r>
              <a:rPr lang="en-US" b="1" dirty="0"/>
              <a:t>Signature: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(Signature if sending a hard copy)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7B413-A417-EE1A-7968-B2D967E88F92}"/>
              </a:ext>
            </a:extLst>
          </p:cNvPr>
          <p:cNvSpPr txBox="1"/>
          <p:nvPr/>
        </p:nvSpPr>
        <p:spPr>
          <a:xfrm>
            <a:off x="0" y="6575885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07278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1214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Arial Black</vt:lpstr>
      <vt:lpstr>Arial Rounded MT Bold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Letter to a Bank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314</cp:revision>
  <dcterms:created xsi:type="dcterms:W3CDTF">2024-04-20T12:51:16Z</dcterms:created>
  <dcterms:modified xsi:type="dcterms:W3CDTF">2026-03-20T06:42:26Z</dcterms:modified>
</cp:coreProperties>
</file>