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42" r:id="rId4"/>
    <p:sldId id="388" r:id="rId5"/>
    <p:sldId id="375" r:id="rId6"/>
    <p:sldId id="373" r:id="rId7"/>
    <p:sldId id="376" r:id="rId8"/>
    <p:sldId id="387" r:id="rId9"/>
    <p:sldId id="390" r:id="rId10"/>
    <p:sldId id="352" r:id="rId11"/>
    <p:sldId id="346" r:id="rId12"/>
    <p:sldId id="3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bhatresearch@gmail.com" initials="p" lastIdx="1" clrIdx="0">
    <p:extLst>
      <p:ext uri="{19B8F6BF-5375-455C-9EA6-DF929625EA0E}">
        <p15:presenceInfo xmlns:p15="http://schemas.microsoft.com/office/powerpoint/2012/main" userId="869e674406baf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A241B"/>
    <a:srgbClr val="A6A6A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7T11:02:19.760" idx="1">
    <p:pos x="6979" y="1913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769"/>
            <a:ext cx="9144000" cy="2387600"/>
          </a:xfrm>
        </p:spPr>
        <p:txBody>
          <a:bodyPr anchor="b"/>
          <a:lstStyle>
            <a:lvl1pPr algn="ctr">
              <a:defRPr sz="6000"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13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249"/>
            <a:ext cx="8827671" cy="75247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53" y="2253515"/>
            <a:ext cx="11169850" cy="4225662"/>
          </a:xfrm>
        </p:spPr>
        <p:txBody>
          <a:bodyPr/>
          <a:lstStyle>
            <a:lvl1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50329" y="6593176"/>
            <a:ext cx="5941671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© CSJM University, Kanpur, INDIA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</p:spTree>
    <p:extLst>
      <p:ext uri="{BB962C8B-B14F-4D97-AF65-F5344CB8AC3E}">
        <p14:creationId xmlns:p14="http://schemas.microsoft.com/office/powerpoint/2010/main" val="822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9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du.com/presentation-forms-of-communication" TargetMode="External"/><Relationship Id="rId2" Type="http://schemas.openxmlformats.org/officeDocument/2006/relationships/hyperlink" Target="https://www.google.com/search?q=Modern+Forms+of+Communication&amp;client=firefox-bd&amp;hs=3mLp&amp;sca_esv=94591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ppt-online.org/746297" TargetMode="External"/><Relationship Id="rId4" Type="http://schemas.openxmlformats.org/officeDocument/2006/relationships/hyperlink" Target="https://qualitytechtalk.com/the-advantages-and-disadvantages-of-modern-means-of-communication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9442" y="2154758"/>
            <a:ext cx="10792047" cy="10097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26109" y="1778011"/>
            <a:ext cx="897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BUSINESS COMMUNICATION</a:t>
            </a:r>
            <a:endParaRPr lang="en-IN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9441" y="3146108"/>
            <a:ext cx="10792047" cy="887278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99440" y="3164460"/>
            <a:ext cx="1067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 L17: Modern Forms of Communication</a:t>
            </a:r>
            <a:endParaRPr lang="en-US" sz="3200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83982" y="5935963"/>
            <a:ext cx="7868092" cy="8583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763568" y="5982533"/>
            <a:ext cx="649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 Prabhat K Dwivedi, Associate Professor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7210" y="6379461"/>
            <a:ext cx="54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School of Business Management</a:t>
            </a:r>
          </a:p>
        </p:txBody>
      </p:sp>
      <p:pic>
        <p:nvPicPr>
          <p:cNvPr id="1026" name="Picture 2" descr="Modern means of communication - YouTube">
            <a:extLst>
              <a:ext uri="{FF2B5EF4-FFF2-40B4-BE49-F238E27FC236}">
                <a16:creationId xmlns:a16="http://schemas.microsoft.com/office/drawing/2014/main" id="{289C9120-2E2A-66DE-217D-81F9DC8C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70" y="4079955"/>
            <a:ext cx="3287923" cy="18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0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2DE6-24FB-C67D-67D5-E286D27D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F406-D5E4-9839-6D76-AEA7119281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1E446-B6BC-BD44-F66F-D13D94927388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2410522" y="1527095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4CC0D-00E4-7B2C-9D6D-44E07D062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9164" r="12080" b="7621"/>
          <a:stretch/>
        </p:blipFill>
        <p:spPr>
          <a:xfrm>
            <a:off x="171450" y="0"/>
            <a:ext cx="1325880" cy="1333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0DDA0-14F3-D2F3-9D97-BE3B82EC8D28}"/>
              </a:ext>
            </a:extLst>
          </p:cNvPr>
          <p:cNvSpPr txBox="1"/>
          <p:nvPr/>
        </p:nvSpPr>
        <p:spPr>
          <a:xfrm>
            <a:off x="0" y="659396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  <a:p>
            <a:endParaRPr lang="en-IN" b="1" dirty="0">
              <a:solidFill>
                <a:srgbClr val="1F4E7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6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1253-FA7F-1C1C-BEAD-4DCC8391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E5F8-D702-50A2-DA34-365BBD61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hlinkClick r:id="rId2"/>
              </a:rPr>
              <a:t>https://www.google.com/search?q=Modern+Forms+of+Communication&amp;client=firefox-bd&amp;hs=3mLp&amp;sca_esv=9459100</a:t>
            </a:r>
            <a:endParaRPr lang="en-IN" dirty="0"/>
          </a:p>
          <a:p>
            <a:r>
              <a:rPr lang="en-IN" dirty="0">
                <a:hlinkClick r:id="rId3"/>
              </a:rPr>
              <a:t>https://www.collidu.com/presentation-forms-of-communication</a:t>
            </a:r>
            <a:endParaRPr lang="en-IN" dirty="0"/>
          </a:p>
          <a:p>
            <a:r>
              <a:rPr lang="en-IN" dirty="0">
                <a:hlinkClick r:id="rId4"/>
              </a:rPr>
              <a:t>https://qualitytechtalk.com/the-advantages-and-disadvantages-of-modern-means-of-communication/</a:t>
            </a:r>
            <a:endParaRPr lang="en-IN" dirty="0"/>
          </a:p>
          <a:p>
            <a:r>
              <a:rPr lang="en-IN" dirty="0">
                <a:hlinkClick r:id="rId5"/>
              </a:rPr>
              <a:t>https://en.ppt-online.org/746297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3CEA6-1282-B878-5375-B6BED02AB53E}"/>
              </a:ext>
            </a:extLst>
          </p:cNvPr>
          <p:cNvSpPr txBox="1"/>
          <p:nvPr/>
        </p:nvSpPr>
        <p:spPr>
          <a:xfrm>
            <a:off x="372140" y="6560287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85509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DDED-CE87-268D-86D9-CA3711B9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7524D-AB49-31D1-8FF5-3E3B537DB0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 descr="Image result for thanks">
            <a:extLst>
              <a:ext uri="{FF2B5EF4-FFF2-40B4-BE49-F238E27FC236}">
                <a16:creationId xmlns:a16="http://schemas.microsoft.com/office/drawing/2014/main" id="{06634744-64FC-FDD5-CC91-F82496BF20D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1568" y="2224991"/>
            <a:ext cx="7162800" cy="36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EB8D0-7436-4A56-C870-ACEB8E69B4C3}"/>
              </a:ext>
            </a:extLst>
          </p:cNvPr>
          <p:cNvSpPr txBox="1"/>
          <p:nvPr/>
        </p:nvSpPr>
        <p:spPr>
          <a:xfrm>
            <a:off x="265814" y="6593589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94158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93" y="2732567"/>
            <a:ext cx="9390321" cy="3629651"/>
          </a:xfrm>
        </p:spPr>
        <p:txBody>
          <a:bodyPr>
            <a:normAutofit/>
          </a:bodyPr>
          <a:lstStyle/>
          <a:p>
            <a:r>
              <a:rPr lang="en-US" sz="2400" dirty="0"/>
              <a:t>Know about various forms of modern communication</a:t>
            </a:r>
          </a:p>
          <a:p>
            <a:r>
              <a:rPr lang="en-US" sz="2400" dirty="0"/>
              <a:t>Advantages and Disadvantages of modern communication</a:t>
            </a:r>
          </a:p>
          <a:p>
            <a:endParaRPr lang="en-IN" sz="2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39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D4498-372F-63AB-E4D9-6F0740B54C0C}"/>
              </a:ext>
            </a:extLst>
          </p:cNvPr>
          <p:cNvSpPr txBox="1">
            <a:spLocks/>
          </p:cNvSpPr>
          <p:nvPr/>
        </p:nvSpPr>
        <p:spPr>
          <a:xfrm>
            <a:off x="933893" y="1749135"/>
            <a:ext cx="8624777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Topics to be covered</a:t>
            </a:r>
          </a:p>
        </p:txBody>
      </p:sp>
    </p:spTree>
    <p:extLst>
      <p:ext uri="{BB962C8B-B14F-4D97-AF65-F5344CB8AC3E}">
        <p14:creationId xmlns:p14="http://schemas.microsoft.com/office/powerpoint/2010/main" val="301462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7BD8B-BF91-CC7A-D079-25F274803E7C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2" name="Picture 2" descr="Communication Quotes - WonderfulQuote">
            <a:extLst>
              <a:ext uri="{FF2B5EF4-FFF2-40B4-BE49-F238E27FC236}">
                <a16:creationId xmlns:a16="http://schemas.microsoft.com/office/drawing/2014/main" id="{DB9DAFE8-5CE6-2CF0-C08D-BF9C3A4F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81" y="1719982"/>
            <a:ext cx="6810325" cy="45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of Communication - Slide 2">
            <a:extLst>
              <a:ext uri="{FF2B5EF4-FFF2-40B4-BE49-F238E27FC236}">
                <a16:creationId xmlns:a16="http://schemas.microsoft.com/office/drawing/2014/main" id="{9CAD2DC7-AE3E-23F9-ABD7-A82DDD4DC0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78" b="9644"/>
          <a:stretch>
            <a:fillRect/>
          </a:stretch>
        </p:blipFill>
        <p:spPr bwMode="auto">
          <a:xfrm>
            <a:off x="1280583" y="1669460"/>
            <a:ext cx="8231535" cy="47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5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CA1F9-A9B0-1095-AFFA-AC8AA890155C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5122" name="Picture 2" descr="Forms of Communication - Slide 3">
            <a:extLst>
              <a:ext uri="{FF2B5EF4-FFF2-40B4-BE49-F238E27FC236}">
                <a16:creationId xmlns:a16="http://schemas.microsoft.com/office/drawing/2014/main" id="{5246364F-40E4-655C-F51F-52D362C3C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8" b="11653"/>
          <a:stretch>
            <a:fillRect/>
          </a:stretch>
        </p:blipFill>
        <p:spPr bwMode="auto">
          <a:xfrm>
            <a:off x="1492103" y="1531087"/>
            <a:ext cx="8602426" cy="50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4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FDA6-456B-3EF7-AAEE-A637E4C8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91E14C-1E74-E1EA-1C72-F8DEFB07D47B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E270D4-3B16-86BE-05B3-BE1DBDFD40CA}"/>
              </a:ext>
            </a:extLst>
          </p:cNvPr>
          <p:cNvSpPr txBox="1">
            <a:spLocks/>
          </p:cNvSpPr>
          <p:nvPr/>
        </p:nvSpPr>
        <p:spPr>
          <a:xfrm>
            <a:off x="870099" y="1703004"/>
            <a:ext cx="7549115" cy="7230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endParaRPr lang="en-US" sz="12800" b="1" dirty="0"/>
          </a:p>
          <a:p>
            <a:r>
              <a:rPr lang="en-US" sz="12800" dirty="0"/>
              <a:t> </a:t>
            </a:r>
            <a:r>
              <a:rPr lang="en-US" sz="12800" b="1" dirty="0"/>
              <a:t>Modern Means of Communication </a:t>
            </a:r>
            <a:endParaRPr lang="en-IN" sz="12800" dirty="0"/>
          </a:p>
        </p:txBody>
      </p:sp>
      <p:pic>
        <p:nvPicPr>
          <p:cNvPr id="3074" name="Picture 2" descr="Modern modes of communication: pros and cons">
            <a:extLst>
              <a:ext uri="{FF2B5EF4-FFF2-40B4-BE49-F238E27FC236}">
                <a16:creationId xmlns:a16="http://schemas.microsoft.com/office/drawing/2014/main" id="{A60E6DDF-8616-DC1C-6E34-190BD14D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14" y="2652935"/>
            <a:ext cx="3527386" cy="324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20AE3-978C-DCB9-05DD-8BA607B609AD}"/>
              </a:ext>
            </a:extLst>
          </p:cNvPr>
          <p:cNvSpPr txBox="1"/>
          <p:nvPr/>
        </p:nvSpPr>
        <p:spPr>
          <a:xfrm>
            <a:off x="776177" y="2769528"/>
            <a:ext cx="7643037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Modern means of communication are high-speed digital technologies that enable instant, global information exchange, </a:t>
            </a:r>
            <a:r>
              <a:rPr lang="en-US" sz="2400" b="1" dirty="0" err="1">
                <a:solidFill>
                  <a:srgbClr val="0070C0"/>
                </a:solidFill>
              </a:rPr>
              <a:t>revolutionising</a:t>
            </a:r>
            <a:r>
              <a:rPr lang="en-US" sz="2400" b="1" dirty="0">
                <a:solidFill>
                  <a:srgbClr val="0070C0"/>
                </a:solidFill>
              </a:rPr>
              <a:t> how people connect.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Key examples include smartphones, email, internet, social media, video conferencing, instant messaging (SMS/MMS), and cloud collaboration tools.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These tools facilitate remote work, real-time interaction, and widespread access to information. </a:t>
            </a: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2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C77ADD0-C692-C10E-FDE8-AAA50221BBFD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4100" name="Picture 4" descr="Types Of Modern Communication">
            <a:extLst>
              <a:ext uri="{FF2B5EF4-FFF2-40B4-BE49-F238E27FC236}">
                <a16:creationId xmlns:a16="http://schemas.microsoft.com/office/drawing/2014/main" id="{05311720-E88C-977A-8003-8D4619EB5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22482"/>
          <a:stretch>
            <a:fillRect/>
          </a:stretch>
        </p:blipFill>
        <p:spPr bwMode="auto">
          <a:xfrm>
            <a:off x="1520455" y="2269322"/>
            <a:ext cx="9356651" cy="42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D5757A-0C61-B1B5-323A-1C1498FE6D92}"/>
              </a:ext>
            </a:extLst>
          </p:cNvPr>
          <p:cNvSpPr txBox="1">
            <a:spLocks/>
          </p:cNvSpPr>
          <p:nvPr/>
        </p:nvSpPr>
        <p:spPr>
          <a:xfrm>
            <a:off x="1520455" y="1433600"/>
            <a:ext cx="9229061" cy="7035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endParaRPr lang="en-US" sz="12800" b="1" dirty="0"/>
          </a:p>
          <a:p>
            <a:r>
              <a:rPr lang="en-US" sz="12800" dirty="0"/>
              <a:t> </a:t>
            </a:r>
            <a:r>
              <a:rPr lang="en-US" sz="12800" b="1" dirty="0"/>
              <a:t>Modern Forms of Communication </a:t>
            </a:r>
            <a:endParaRPr lang="en-IN" sz="12800" dirty="0"/>
          </a:p>
        </p:txBody>
      </p:sp>
    </p:spTree>
    <p:extLst>
      <p:ext uri="{BB962C8B-B14F-4D97-AF65-F5344CB8AC3E}">
        <p14:creationId xmlns:p14="http://schemas.microsoft.com/office/powerpoint/2010/main" val="12154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CB10E-E733-2CC2-93F5-5F833E9ABE89}"/>
              </a:ext>
            </a:extLst>
          </p:cNvPr>
          <p:cNvSpPr txBox="1"/>
          <p:nvPr/>
        </p:nvSpPr>
        <p:spPr>
          <a:xfrm>
            <a:off x="0" y="6586518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DB3313-0AFF-EFE1-5458-7A89B62A63F6}"/>
              </a:ext>
            </a:extLst>
          </p:cNvPr>
          <p:cNvSpPr txBox="1">
            <a:spLocks/>
          </p:cNvSpPr>
          <p:nvPr/>
        </p:nvSpPr>
        <p:spPr>
          <a:xfrm>
            <a:off x="797441" y="1531618"/>
            <a:ext cx="9537406" cy="5560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2800" b="1" dirty="0"/>
              <a:t>Advantages of Modern Means of Communication 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10C3C-332E-F91C-3FA5-2DE0926025A0}"/>
              </a:ext>
            </a:extLst>
          </p:cNvPr>
          <p:cNvSpPr txBox="1"/>
          <p:nvPr/>
        </p:nvSpPr>
        <p:spPr>
          <a:xfrm>
            <a:off x="797441" y="2094102"/>
            <a:ext cx="9537406" cy="452431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Transmission speed: </a:t>
            </a:r>
            <a:r>
              <a:rPr lang="en-US" sz="2400" b="1" dirty="0">
                <a:solidFill>
                  <a:srgbClr val="0070C0"/>
                </a:solidFill>
              </a:rPr>
              <a:t>Messages may be delivered or received within a few seconds.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Expansion of coverage areas: </a:t>
            </a:r>
            <a:r>
              <a:rPr lang="en-US" sz="2400" b="1" dirty="0">
                <a:solidFill>
                  <a:srgbClr val="0070C0"/>
                </a:solidFill>
              </a:rPr>
              <a:t>the process of communication covered all regions of the earth so that the world has become a little town.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Low cost: </a:t>
            </a:r>
            <a:r>
              <a:rPr lang="en-US" sz="2400" b="1" dirty="0">
                <a:solidFill>
                  <a:srgbClr val="0070C0"/>
                </a:solidFill>
              </a:rPr>
              <a:t>The application of current techniques considerably decreases the work, cost, and time.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Benefit from others: </a:t>
            </a:r>
            <a:r>
              <a:rPr lang="en-US" sz="2400" b="1" dirty="0">
                <a:solidFill>
                  <a:srgbClr val="0070C0"/>
                </a:solidFill>
              </a:rPr>
              <a:t>thoughts and notes are exchanged, and an instant reply is achieved on a certain issue.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Manage company operations throughout the world. Even one can promote their company through modern means of communication.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Businessmen may easily oversee their commercial activities with the use of video conferencing and email technology.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92C143-10CD-D22D-C0F6-BDCCEDC0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283" y="0"/>
            <a:ext cx="2344717" cy="16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B2116-9A23-6C2D-9E66-25E85FF7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59" y="2434849"/>
            <a:ext cx="5881975" cy="40443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/>
              <a:t>Modern technology can also result in </a:t>
            </a:r>
            <a:r>
              <a:rPr lang="en-US" sz="2400" b="1" dirty="0" err="1"/>
              <a:t>wate</a:t>
            </a:r>
            <a:r>
              <a:rPr lang="en-US" sz="2400" b="1" dirty="0"/>
              <a:t> of time and inefficiency</a:t>
            </a:r>
          </a:p>
          <a:p>
            <a:r>
              <a:rPr lang="en-US" sz="2400" b="1" dirty="0"/>
              <a:t>Technology causes distraction from work and study</a:t>
            </a:r>
          </a:p>
          <a:p>
            <a:r>
              <a:rPr lang="en-US" sz="2400" b="1" dirty="0"/>
              <a:t>Technology reduces the creativity of people</a:t>
            </a:r>
          </a:p>
          <a:p>
            <a:r>
              <a:rPr lang="en-IN" sz="2400" b="1" dirty="0"/>
              <a:t>Isolate people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220A85-5579-912A-CF93-4BF8D5148883}"/>
              </a:ext>
            </a:extLst>
          </p:cNvPr>
          <p:cNvSpPr txBox="1">
            <a:spLocks/>
          </p:cNvSpPr>
          <p:nvPr/>
        </p:nvSpPr>
        <p:spPr>
          <a:xfrm>
            <a:off x="414671" y="1629912"/>
            <a:ext cx="11491406" cy="627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sz="2800" b="1" dirty="0"/>
              <a:t>Disadvantages of Modern Means of Communication </a:t>
            </a:r>
            <a:endParaRPr lang="en-I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D7B6E-71DC-D41E-2E4D-76A55710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893" y="2364377"/>
            <a:ext cx="5257184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4C8211-3799-3677-C411-CD8B7F6874FE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427941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394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Rounded MT Bold</vt:lpstr>
      <vt:lpstr>Bauhaus 93</vt:lpstr>
      <vt:lpstr>Book Antiqua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prabhatresearch@gmail.com</cp:lastModifiedBy>
  <cp:revision>282</cp:revision>
  <dcterms:created xsi:type="dcterms:W3CDTF">2024-04-20T12:51:16Z</dcterms:created>
  <dcterms:modified xsi:type="dcterms:W3CDTF">2026-02-14T14:20:58Z</dcterms:modified>
</cp:coreProperties>
</file>